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57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41FA-0BD1-43F4-B558-543E5CF5547D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53C3-8B78-4BB9-9E41-00CD743A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41FA-0BD1-43F4-B558-543E5CF5547D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53C3-8B78-4BB9-9E41-00CD743A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41FA-0BD1-43F4-B558-543E5CF5547D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53C3-8B78-4BB9-9E41-00CD743A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41FA-0BD1-43F4-B558-543E5CF5547D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53C3-8B78-4BB9-9E41-00CD743A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41FA-0BD1-43F4-B558-543E5CF5547D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53C3-8B78-4BB9-9E41-00CD743A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41FA-0BD1-43F4-B558-543E5CF5547D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53C3-8B78-4BB9-9E41-00CD743A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41FA-0BD1-43F4-B558-543E5CF5547D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53C3-8B78-4BB9-9E41-00CD743A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41FA-0BD1-43F4-B558-543E5CF5547D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53C3-8B78-4BB9-9E41-00CD743A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41FA-0BD1-43F4-B558-543E5CF5547D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53C3-8B78-4BB9-9E41-00CD743A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41FA-0BD1-43F4-B558-543E5CF5547D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53C3-8B78-4BB9-9E41-00CD743A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41FA-0BD1-43F4-B558-543E5CF5547D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53C3-8B78-4BB9-9E41-00CD743A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C41FA-0BD1-43F4-B558-543E5CF5547D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53C3-8B78-4BB9-9E41-00CD743AF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71545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Гергерт Л. В.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МБДОУ № 22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err="1">
                <a:solidFill>
                  <a:srgbClr val="FF0000"/>
                </a:solidFill>
              </a:rPr>
              <a:t>г.о</a:t>
            </a:r>
            <a:r>
              <a:rPr lang="ru-RU" sz="2800" dirty="0">
                <a:solidFill>
                  <a:srgbClr val="FF0000"/>
                </a:solidFill>
              </a:rPr>
              <a:t> Карпинск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Эдик\Desktop\b1eb2efd1b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088" y="1187620"/>
            <a:ext cx="8305824" cy="578645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ACD289-0D8E-42C9-A027-4B79DE747523}"/>
              </a:ext>
            </a:extLst>
          </p:cNvPr>
          <p:cNvSpPr txBox="1"/>
          <p:nvPr/>
        </p:nvSpPr>
        <p:spPr>
          <a:xfrm>
            <a:off x="1907704" y="3573016"/>
            <a:ext cx="58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ru-RU" sz="4000" i="1" dirty="0">
                <a:solidFill>
                  <a:srgbClr val="002060"/>
                </a:solidFill>
                <a:latin typeface="Arial Black" panose="020B0A04020102020204" pitchFamily="34" charset="0"/>
              </a:rPr>
              <a:t>На птичьем дворе </a:t>
            </a:r>
          </a:p>
          <a:p>
            <a:r>
              <a:rPr lang="ru-RU" sz="2000" i="1" dirty="0">
                <a:solidFill>
                  <a:srgbClr val="002060"/>
                </a:solidFill>
                <a:latin typeface="Arial Black" panose="020B0A04020102020204" pitchFamily="34" charset="0"/>
              </a:rPr>
              <a:t>      Потешка на звукоподражание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уточки с утра </a:t>
            </a:r>
            <a:r>
              <a:rPr lang="ru-RU" dirty="0" err="1"/>
              <a:t>кря</a:t>
            </a:r>
            <a:r>
              <a:rPr lang="ru-RU" dirty="0"/>
              <a:t>, </a:t>
            </a:r>
            <a:r>
              <a:rPr lang="ru-RU" dirty="0" err="1"/>
              <a:t>кря</a:t>
            </a:r>
            <a:r>
              <a:rPr lang="ru-RU" dirty="0"/>
              <a:t>, </a:t>
            </a:r>
            <a:r>
              <a:rPr lang="ru-RU" dirty="0" err="1"/>
              <a:t>кря</a:t>
            </a:r>
            <a:endParaRPr lang="ru-RU" dirty="0"/>
          </a:p>
        </p:txBody>
      </p:sp>
      <p:pic>
        <p:nvPicPr>
          <p:cNvPr id="6150" name="Picture 6" descr="C:\Users\Эдик\Desktop\__48_20131012_11398403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30678"/>
            <a:ext cx="8215370" cy="5518585"/>
          </a:xfrm>
          <a:prstGeom prst="rect">
            <a:avLst/>
          </a:prstGeom>
          <a:noFill/>
        </p:spPr>
      </p:pic>
      <p:pic>
        <p:nvPicPr>
          <p:cNvPr id="11" name="Picture 2" descr="C:\Users\Эдик\Desktop\pticia-5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643314"/>
            <a:ext cx="2857520" cy="2857520"/>
          </a:xfrm>
          <a:prstGeom prst="rect">
            <a:avLst/>
          </a:prstGeom>
          <a:noFill/>
        </p:spPr>
      </p:pic>
      <p:pic>
        <p:nvPicPr>
          <p:cNvPr id="12" name="Picture 2" descr="C:\Users\Эдик\Desktop\1545798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785926"/>
            <a:ext cx="2574897" cy="2714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Наши гуси у пруда га-га-га, га-га-га</a:t>
            </a:r>
          </a:p>
        </p:txBody>
      </p:sp>
      <p:pic>
        <p:nvPicPr>
          <p:cNvPr id="3" name="Picture 2" descr="C:\Users\Эдик\Desktop\__48_20131012_11398403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572560" cy="5572140"/>
          </a:xfrm>
          <a:prstGeom prst="rect">
            <a:avLst/>
          </a:prstGeom>
          <a:noFill/>
        </p:spPr>
      </p:pic>
      <p:pic>
        <p:nvPicPr>
          <p:cNvPr id="6" name="Picture 3" descr="C:\Users\Эдик\Desktop\White_goos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6160" y="2928933"/>
            <a:ext cx="2728583" cy="3356157"/>
          </a:xfrm>
          <a:prstGeom prst="rect">
            <a:avLst/>
          </a:prstGeom>
          <a:noFill/>
        </p:spPr>
      </p:pic>
      <p:pic>
        <p:nvPicPr>
          <p:cNvPr id="7" name="Picture 2" descr="C:\Users\Эдик\Desktop\a8532a725b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85860"/>
            <a:ext cx="178608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8"/>
          </a:xfrm>
        </p:spPr>
        <p:txBody>
          <a:bodyPr>
            <a:normAutofit/>
          </a:bodyPr>
          <a:lstStyle/>
          <a:p>
            <a:r>
              <a:rPr lang="ru-RU" sz="3600" dirty="0"/>
              <a:t>Наши курочки в окно ко-ко-ко, ко-ко-ко</a:t>
            </a:r>
          </a:p>
        </p:txBody>
      </p:sp>
      <p:pic>
        <p:nvPicPr>
          <p:cNvPr id="7171" name="Picture 3" descr="C:\Users\Эдик\Desktop\211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276" y="956049"/>
            <a:ext cx="8481204" cy="5785319"/>
          </a:xfrm>
          <a:prstGeom prst="rect">
            <a:avLst/>
          </a:prstGeom>
          <a:noFill/>
        </p:spPr>
      </p:pic>
      <p:pic>
        <p:nvPicPr>
          <p:cNvPr id="10" name="Picture 2" descr="C:\Users\Эдик\Desktop\5a8303fce8089bf9f44c4243ef367f91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643182"/>
            <a:ext cx="3714776" cy="3556326"/>
          </a:xfrm>
          <a:prstGeom prst="rect">
            <a:avLst/>
          </a:prstGeom>
          <a:noFill/>
        </p:spPr>
      </p:pic>
      <p:pic>
        <p:nvPicPr>
          <p:cNvPr id="11" name="Picture 2" descr="C:\Users\Эдик\Desktop\5a8303fce8089bf9f44c4243ef367f91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6674" y="2928934"/>
            <a:ext cx="3714776" cy="3556326"/>
          </a:xfrm>
          <a:prstGeom prst="rect">
            <a:avLst/>
          </a:prstGeom>
          <a:noFill/>
        </p:spPr>
      </p:pic>
      <p:pic>
        <p:nvPicPr>
          <p:cNvPr id="12" name="Picture 3" descr="C:\Users\Эдик\Desktop\509965711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929066"/>
            <a:ext cx="2143140" cy="228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 индюк среди двора бал-бал-бал, </a:t>
            </a:r>
            <a:r>
              <a:rPr lang="ru-RU" dirty="0" err="1"/>
              <a:t>балды-балда</a:t>
            </a:r>
            <a:endParaRPr lang="ru-RU" dirty="0"/>
          </a:p>
        </p:txBody>
      </p:sp>
      <p:pic>
        <p:nvPicPr>
          <p:cNvPr id="2050" name="Picture 2" descr="C:\Users\Эдик\Desktop\d8e5567b221b-копия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1357298"/>
            <a:ext cx="9016532" cy="5537392"/>
          </a:xfrm>
          <a:prstGeom prst="rect">
            <a:avLst/>
          </a:prstGeom>
          <a:noFill/>
        </p:spPr>
      </p:pic>
      <p:pic>
        <p:nvPicPr>
          <p:cNvPr id="6" name="Picture 2" descr="C:\Users\Эдик\Desktop\turkey0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360519"/>
            <a:ext cx="3825436" cy="4023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А как </a:t>
            </a:r>
            <a:r>
              <a:rPr lang="ru-RU" dirty="0" err="1">
                <a:solidFill>
                  <a:srgbClr val="FF0000"/>
                </a:solidFill>
              </a:rPr>
              <a:t>петя</a:t>
            </a:r>
            <a:r>
              <a:rPr lang="ru-RU" dirty="0">
                <a:solidFill>
                  <a:srgbClr val="FF0000"/>
                </a:solidFill>
              </a:rPr>
              <a:t>-петушок ранним рано поутру нам споёт ку- ка -ре-ку!</a:t>
            </a:r>
          </a:p>
        </p:txBody>
      </p:sp>
      <p:pic>
        <p:nvPicPr>
          <p:cNvPr id="1026" name="Picture 2" descr="C:\Users\Эдик\Desktop\b1eb2efd1b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946" y="1417638"/>
            <a:ext cx="8901550" cy="5334469"/>
          </a:xfrm>
          <a:prstGeom prst="rect">
            <a:avLst/>
          </a:prstGeom>
          <a:noFill/>
        </p:spPr>
      </p:pic>
      <p:pic>
        <p:nvPicPr>
          <p:cNvPr id="5" name="Picture 2" descr="C:\Users\Эдик\Desktop\c1b771b7f84569d6a7341e5147f17903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143116"/>
            <a:ext cx="435771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57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Тема Office</vt:lpstr>
      <vt:lpstr>Гергерт Л. В. МБДОУ № 22 г.о Карпинск</vt:lpstr>
      <vt:lpstr>Наши уточки с утра кря, кря, кря</vt:lpstr>
      <vt:lpstr>Наши гуси у пруда га-га-га, га-га-га</vt:lpstr>
      <vt:lpstr>Наши курочки в окно ко-ко-ко, ко-ко-ко</vt:lpstr>
      <vt:lpstr>А индюк среди двора бал-бал-бал, балды-балда</vt:lpstr>
      <vt:lpstr>А как петя-петушок ранним рано поутру нам споёт ку- ка -ре-ку!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уточки с утра…</dc:title>
  <dc:creator>Эдик</dc:creator>
  <cp:lastModifiedBy>Илья Гергерт</cp:lastModifiedBy>
  <cp:revision>10</cp:revision>
  <dcterms:created xsi:type="dcterms:W3CDTF">2016-02-22T14:19:26Z</dcterms:created>
  <dcterms:modified xsi:type="dcterms:W3CDTF">2018-06-13T03:44:04Z</dcterms:modified>
</cp:coreProperties>
</file>