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8A7F5E9-0300-4439-A92B-913CB97DC650}">
          <p14:sldIdLst>
            <p14:sldId id="256"/>
            <p14:sldId id="257"/>
          </p14:sldIdLst>
        </p14:section>
        <p14:section name="Раздел без заголовка" id="{061CD988-E76C-4CC2-A8B4-28F91E7AAF1D}">
          <p14:sldIdLst>
            <p14:sldId id="259"/>
            <p14:sldId id="258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Гергерт</a:t>
            </a:r>
            <a:r>
              <a:rPr lang="ru-RU" sz="2400" dirty="0"/>
              <a:t>  </a:t>
            </a:r>
            <a:r>
              <a:rPr lang="ru-RU" sz="2400" dirty="0" err="1"/>
              <a:t>людмила</a:t>
            </a:r>
            <a:r>
              <a:rPr lang="ru-RU" sz="2400" dirty="0"/>
              <a:t>  </a:t>
            </a:r>
            <a:r>
              <a:rPr lang="ru-RU" sz="2400" dirty="0" err="1"/>
              <a:t>валерьевна</a:t>
            </a:r>
            <a:br>
              <a:rPr lang="ru-RU" sz="2400" dirty="0"/>
            </a:br>
            <a:r>
              <a:rPr lang="ru-RU" sz="2400" dirty="0"/>
              <a:t>                </a:t>
            </a:r>
            <a:r>
              <a:rPr lang="ru-RU" sz="2400" dirty="0" err="1"/>
              <a:t>мбдоу</a:t>
            </a:r>
            <a:r>
              <a:rPr lang="ru-RU" sz="2400" dirty="0"/>
              <a:t> № 22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76672"/>
            <a:ext cx="8458200" cy="136815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4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 для малышей</a:t>
            </a:r>
          </a:p>
        </p:txBody>
      </p:sp>
      <p:pic>
        <p:nvPicPr>
          <p:cNvPr id="2050" name="Picture 2" descr="C:\Users\Владелец\Documents\картинки\article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660776" cy="291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70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cuments\картинки\0_b2a17_ca158842_or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1077046"/>
            <a:ext cx="2373230" cy="437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1052736"/>
            <a:ext cx="3096344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Он в берлоге спит зимой </a:t>
            </a:r>
          </a:p>
          <a:p>
            <a:pPr algn="ctr"/>
            <a:r>
              <a:rPr lang="ru-RU" sz="2400" dirty="0"/>
              <a:t>под холодною сосной, </a:t>
            </a:r>
          </a:p>
          <a:p>
            <a:pPr algn="ctr"/>
            <a:r>
              <a:rPr lang="ru-RU" sz="2400" dirty="0"/>
              <a:t>а когда придёт весна, просыпается от сна.</a:t>
            </a:r>
          </a:p>
        </p:txBody>
      </p:sp>
      <p:pic>
        <p:nvPicPr>
          <p:cNvPr id="5" name="Picture 2" descr="C:\Users\Владелец\Documents\картинки\romash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4107149"/>
            <a:ext cx="9137104" cy="271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41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cuments\картинки\6da4ff75a2cea8fe78135ef1e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0785" y="1554163"/>
            <a:ext cx="367483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99792" y="1196752"/>
            <a:ext cx="3744416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 утрам громко поёт, деткам спать не даёт.</a:t>
            </a:r>
          </a:p>
        </p:txBody>
      </p:sp>
      <p:pic>
        <p:nvPicPr>
          <p:cNvPr id="4" name="Picture 2" descr="C:\Users\Владелец\Documents\картинки\romash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4107149"/>
            <a:ext cx="9137104" cy="271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1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Владелец\Desktop\post-1936-116400798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10139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555776" y="1556792"/>
            <a:ext cx="3744416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Ты весь мир обогреваешь</a:t>
            </a:r>
            <a:br>
              <a:rPr lang="ru-RU" sz="2400" dirty="0"/>
            </a:br>
            <a:r>
              <a:rPr lang="ru-RU" sz="2400" dirty="0"/>
              <a:t>И усталости не знаешь,</a:t>
            </a:r>
            <a:br>
              <a:rPr lang="ru-RU" sz="2400" dirty="0"/>
            </a:br>
            <a:r>
              <a:rPr lang="ru-RU" sz="2400" dirty="0"/>
              <a:t>Улыбаешься в оконце,</a:t>
            </a:r>
            <a:br>
              <a:rPr lang="ru-RU" sz="2400" dirty="0"/>
            </a:br>
            <a:r>
              <a:rPr lang="ru-RU" sz="2400" dirty="0"/>
              <a:t>А зовут тебя все ...</a:t>
            </a:r>
          </a:p>
        </p:txBody>
      </p:sp>
      <p:pic>
        <p:nvPicPr>
          <p:cNvPr id="4" name="Picture 2" descr="C:\Users\Владелец\Documents\картинки\romash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4869159"/>
            <a:ext cx="9137104" cy="195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2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елец\Documents\картинки\3600275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3102554" cy="39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71800" y="1916832"/>
            <a:ext cx="3528392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Мчится без оглядки,</a:t>
            </a:r>
          </a:p>
          <a:p>
            <a:r>
              <a:rPr lang="ru-RU" sz="2400" dirty="0"/>
              <a:t>Лишь сверкают пятки.</a:t>
            </a:r>
          </a:p>
          <a:p>
            <a:r>
              <a:rPr lang="ru-RU" sz="2400" dirty="0"/>
              <a:t>Мчится что есть духу,</a:t>
            </a:r>
          </a:p>
          <a:p>
            <a:r>
              <a:rPr lang="ru-RU" sz="2400" dirty="0"/>
              <a:t>Хвост короче уха.</a:t>
            </a:r>
          </a:p>
          <a:p>
            <a:r>
              <a:rPr lang="ru-RU" sz="2400" dirty="0"/>
              <a:t>Живо угадай-ка,</a:t>
            </a:r>
          </a:p>
          <a:p>
            <a:r>
              <a:rPr lang="ru-RU" sz="2400" dirty="0"/>
              <a:t>Кто же это? </a:t>
            </a:r>
          </a:p>
        </p:txBody>
      </p:sp>
      <p:pic>
        <p:nvPicPr>
          <p:cNvPr id="5" name="Picture 2" descr="C:\Users\Владелец\Documents\картинки\romash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4" y="4581127"/>
            <a:ext cx="8982323" cy="22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6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елец\Documents\картинки\hello_html_40fbd6b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3456384" cy="384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893577" y="1628800"/>
            <a:ext cx="3600400" cy="432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Сердитый недотрога</a:t>
            </a:r>
          </a:p>
          <a:p>
            <a:r>
              <a:rPr lang="ru-RU" sz="2400" dirty="0"/>
              <a:t>Живет в глуши лесной.</a:t>
            </a:r>
          </a:p>
          <a:p>
            <a:r>
              <a:rPr lang="ru-RU" sz="2400" dirty="0"/>
              <a:t>Иголок очень много,</a:t>
            </a:r>
          </a:p>
          <a:p>
            <a:r>
              <a:rPr lang="ru-RU" sz="2400" dirty="0"/>
              <a:t>А нитки не одной.</a:t>
            </a:r>
          </a:p>
        </p:txBody>
      </p:sp>
      <p:pic>
        <p:nvPicPr>
          <p:cNvPr id="1026" name="Picture 2" descr="C:\Users\Владелец\Documents\картинки\romash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7" y="4107149"/>
            <a:ext cx="8982323" cy="271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елец\Documents\картинки\77633388_Babochki_letayu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4143" y="2618504"/>
            <a:ext cx="3933712" cy="22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71800" y="1628800"/>
            <a:ext cx="3384376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Над цветком порхает, пляшет,</a:t>
            </a:r>
            <a:br>
              <a:rPr lang="ru-RU" sz="2400" dirty="0"/>
            </a:br>
            <a:r>
              <a:rPr lang="ru-RU" sz="2400" dirty="0"/>
              <a:t>Веерком узорным машет.</a:t>
            </a:r>
          </a:p>
        </p:txBody>
      </p:sp>
      <p:pic>
        <p:nvPicPr>
          <p:cNvPr id="5" name="Picture 2" descr="C:\Users\Владелец\Documents\картинки\romash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4107149"/>
            <a:ext cx="9137104" cy="271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7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ладелец\Documents\картинки\romash76.png">
            <a:extLst>
              <a:ext uri="{FF2B5EF4-FFF2-40B4-BE49-F238E27FC236}">
                <a16:creationId xmlns:a16="http://schemas.microsoft.com/office/drawing/2014/main" id="{BE05A6AE-4C69-4938-BB00-AB82D19FE6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" y="4101098"/>
            <a:ext cx="8686800" cy="26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3.infourok.ru/uploads/ex/12db/0005df3a-dbc61097/hello_html_292f9d3d.jpg">
            <a:extLst>
              <a:ext uri="{FF2B5EF4-FFF2-40B4-BE49-F238E27FC236}">
                <a16:creationId xmlns:a16="http://schemas.microsoft.com/office/drawing/2014/main" id="{963F659A-5C32-47A6-9A47-1ED6310F1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79" y="2513359"/>
            <a:ext cx="3480697" cy="290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0239516-5B62-463B-B6C1-A567BF3C8060}"/>
              </a:ext>
            </a:extLst>
          </p:cNvPr>
          <p:cNvSpPr/>
          <p:nvPr/>
        </p:nvSpPr>
        <p:spPr>
          <a:xfrm>
            <a:off x="2225023" y="1874111"/>
            <a:ext cx="4362230" cy="35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птица, людей не боится,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летает высоко.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поёт  ко-ко-ко?</a:t>
            </a:r>
          </a:p>
        </p:txBody>
      </p:sp>
    </p:spTree>
    <p:extLst>
      <p:ext uri="{BB962C8B-B14F-4D97-AF65-F5344CB8AC3E}">
        <p14:creationId xmlns:p14="http://schemas.microsoft.com/office/powerpoint/2010/main" val="187662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475</TotalTime>
  <Words>101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Franklin Gothic Book</vt:lpstr>
      <vt:lpstr>Franklin Gothic Medium</vt:lpstr>
      <vt:lpstr>Times New Roman</vt:lpstr>
      <vt:lpstr>Wingdings 2</vt:lpstr>
      <vt:lpstr>Трек</vt:lpstr>
      <vt:lpstr>Гергерт  людмила  валерьевна                 мбдоу № 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Перелистывание</dc:title>
  <dc:creator>Илья Гергерт</dc:creator>
  <cp:lastModifiedBy>Илья Гергерт</cp:lastModifiedBy>
  <cp:revision>13</cp:revision>
  <dcterms:created xsi:type="dcterms:W3CDTF">2018-03-16T06:29:07Z</dcterms:created>
  <dcterms:modified xsi:type="dcterms:W3CDTF">2018-06-11T13:54:45Z</dcterms:modified>
</cp:coreProperties>
</file>