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75" r:id="rId6"/>
    <p:sldId id="257" r:id="rId7"/>
    <p:sldId id="266" r:id="rId8"/>
    <p:sldId id="258" r:id="rId9"/>
    <p:sldId id="262" r:id="rId10"/>
    <p:sldId id="265" r:id="rId11"/>
    <p:sldId id="259" r:id="rId12"/>
    <p:sldId id="260" r:id="rId13"/>
    <p:sldId id="261" r:id="rId14"/>
    <p:sldId id="268" r:id="rId15"/>
    <p:sldId id="263" r:id="rId16"/>
    <p:sldId id="272" r:id="rId17"/>
    <p:sldId id="273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82E28A9-995C-4DA3-8EB1-1583A487F5DF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CCAC35-D3D2-42C7-95E9-B466BF4204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Отчёт по самообразованию </a:t>
            </a:r>
            <a:r>
              <a:rPr lang="ru-RU" dirty="0" err="1" smtClean="0"/>
              <a:t>Гергерт</a:t>
            </a:r>
            <a:r>
              <a:rPr lang="ru-RU" dirty="0" smtClean="0"/>
              <a:t> Л. 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№ 22 «Орлёнок»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56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1938635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86191"/>
            <a:ext cx="1938635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Владелец\Documents\фото лето 2016\IMG_20161108_161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1938635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ладелец\Desktop\Опыты с водой\IMG_20161213_091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1938635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5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Владелец\Desktop\Опыты с водой\DSC_03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7605" y="2625957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ладелец\Desktop\Опыты с водой\IMG_20160810_10390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10" y="1701552"/>
            <a:ext cx="2304256" cy="40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Владелец\Desktop\Опыты с водой\Новая папка (2)\DSC_0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37" y="1340768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Владелец\Desktop\Опыты с водой\DSC_08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37" y="4236520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6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гостиная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Владелец\Desktop\педагогическая гостиная весна\DSC_07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2641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делец\Desktop\педагогическая гостиная весна\DSC_078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79906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Владелец\Desktop\педагогическая гостиная весна\DSC_0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3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гостиная</a:t>
            </a:r>
            <a:endParaRPr lang="ru-RU" dirty="0"/>
          </a:p>
        </p:txBody>
      </p:sp>
      <p:pic>
        <p:nvPicPr>
          <p:cNvPr id="5122" name="Picture 2" descr="C:\Users\Владелец\Desktop\detsad-69246-14866310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ладелец\Desktop\detsad-69246-14866307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ладелец\Desktop\detsad-69246-14866311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28258"/>
            <a:ext cx="4078784" cy="27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7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бумагой: поделки из салфеток.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Владелец\Documents\картинки\IMG_20161117_1345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33002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b="7758"/>
          <a:stretch/>
        </p:blipFill>
        <p:spPr bwMode="auto">
          <a:xfrm>
            <a:off x="3618228" y="2420888"/>
            <a:ext cx="2287767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Владелец\Documents\фото лето 2016\IMG_20161024_1409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r="6956" b="10819"/>
          <a:stretch/>
        </p:blipFill>
        <p:spPr bwMode="auto">
          <a:xfrm>
            <a:off x="6355358" y="3284984"/>
            <a:ext cx="2180648" cy="33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4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елец\Documents\картинки\Гергерт Л.В.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751">
            <a:off x="611560" y="3068960"/>
            <a:ext cx="2436496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ладелец\Documents\картинки\Гергерт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5050">
            <a:off x="2144765" y="649115"/>
            <a:ext cx="2505268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ладелец\Documents\картинки\Воспитанни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8489">
            <a:off x="4937754" y="368501"/>
            <a:ext cx="2436843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ладелец\Documents\картинки\Группа Лисят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451">
            <a:off x="6156176" y="3284983"/>
            <a:ext cx="2436843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 для родителей: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играем, мир вокруг изучаем», «Снежинки и льдинки»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проект «Откуда берётся дождик»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  мастер-класс для родителей «Сенсорное развитие детей раннего возраста».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 папки-передвижки.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буклеты: «Опыты для детей раннего возраста осенью», «Опыты с детьми раннего возраста в зимний период», «Весенние опыты с детьми 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освещаются на сайте МБДОУ, сайте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Почемучка.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09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ocuments\фото тимоша\IMG_20160626_1111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376264" cy="29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елец\Documents\фото тимоша\IMG_20160703_17503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04026"/>
            <a:ext cx="255536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Владелец\Documents\фото Ярослав\20160814130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36" y="332656"/>
            <a:ext cx="2228527" cy="29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Владелец\Documents\фото Ярослав\Attachments_icalko000@gmail.com_2016-08-18_08-00-42(1)\P_20160608_122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9166" y="3673568"/>
            <a:ext cx="3822700" cy="2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31840" y="2274838"/>
            <a:ext cx="4478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Опыты и  эксперименты –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     Интересные моменты!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      Всё, всё, всё хотим узнать!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        Нужно всё попробовать!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          Как наш опыт получился,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         Сколько времени он длился?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             Удивляемся всему: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               Как? Зачем? И почему?</a:t>
            </a:r>
          </a:p>
        </p:txBody>
      </p:sp>
    </p:spTree>
    <p:extLst>
      <p:ext uri="{BB962C8B-B14F-4D97-AF65-F5344CB8AC3E}">
        <p14:creationId xmlns:p14="http://schemas.microsoft.com/office/powerpoint/2010/main" val="191466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52839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Владелец\Documents\картинки\0_f77e4_6a055957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849372"/>
            <a:ext cx="9409609" cy="64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300333" cy="345069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теоретического уровня, профессионального мастерства и компетентности по данной теме.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Опытническая и экспериментальная деятельность с детьми раннего возраста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80233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уровень знаний путём изучения литературы.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организацию мини-лаборатории «Юный исследователь».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перспективное планирование опытами и экспериментами с различными материалами.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технологий и методов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родителей в вопросе детской опытнической деятельности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условия для опытнической деятельности дете</a:t>
            </a:r>
            <a:r>
              <a:rPr lang="ru-RU" dirty="0"/>
              <a:t>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8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1.Зубкова Н. М. «Воз и маленькая тележка чудес».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Болушевский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С.В., Яковлева М.А., 2015. 100 научных опытов для детей и взрослых в комнате, на кухне и на даче.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Соломенникова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А. «Экологическое воспитание в детском саду» Программа и методические рекомендации 2-е изд. – М: Мозаика – синтез.2006г.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Использованы интернет ресурсы по данной теме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Литература, использованная для изучения темы по самообразованию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5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является одним из действенных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познавательной активности  и самостоятельности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Владелец\Desktop\Опыты с водой\IMG_20160810_103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10" y="3068960"/>
            <a:ext cx="1771705" cy="31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Владелец\Desktop\Опыты с водой\DSC_0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0351" y="3951059"/>
            <a:ext cx="31323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Владелец\Desktop\Опыты с водой\IMG_20160805_102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771705" cy="314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2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Мини-лаборатория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 с водой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песком»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Владелец\Desktop\Опыты с водой\DSC_03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2" y="1484784"/>
            <a:ext cx="42124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елец\Desktop\Опыты с водой\DSC_035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044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3822700" cy="215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Владелец\Documents\фото лето 2016\IMG_20160708_1813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05" y="4520805"/>
            <a:ext cx="3822700" cy="2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5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на окне»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Владелец\Documents\Огород на окне\IMG_20170407_16281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05" y="1556792"/>
            <a:ext cx="44761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3840"/>
            <a:ext cx="1938635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35248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Владелец\Documents\Огород на окне\IMG_20170407_162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1938635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6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Владелец\Documents\Огород на окне\IMG_20170328_09463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80884"/>
            <a:ext cx="2082651" cy="37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ладелец\Documents\Огород на окне\IMG_20170407_161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84" y="3817226"/>
            <a:ext cx="1938635" cy="31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Владелец\Documents\Огород на окне\IMG_20170313_161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1" y="2780928"/>
            <a:ext cx="1938635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Владелец\Desktop\Опыты с водой\Новая папка (2)\DSC_0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45599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6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Световой стол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рисования песком.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Владелец\Desktop\Дети распечатать\DSC_038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2124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ладелец\Documents\фото лето 2016\IMG_20161031_0914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666898" cy="26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21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348</TotalTime>
  <Words>345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Отчёт по самообразованию Гергерт Л. В.</vt:lpstr>
      <vt:lpstr>Тема: «Опытническая и экспериментальная деятельность с детьми раннего возраста».</vt:lpstr>
      <vt:lpstr>Задачи: </vt:lpstr>
      <vt:lpstr>Литература, использованная для изучения темы по самообразованию</vt:lpstr>
      <vt:lpstr>Актуальность</vt:lpstr>
      <vt:lpstr>Мини-лаборатория «Центр для игр с водой и песком»</vt:lpstr>
      <vt:lpstr>«Огород на окне»</vt:lpstr>
      <vt:lpstr>«Огород на окне»</vt:lpstr>
      <vt:lpstr>Световой стол для рисования песком. </vt:lpstr>
      <vt:lpstr>Презентация PowerPoint</vt:lpstr>
      <vt:lpstr>Презентация PowerPoint</vt:lpstr>
      <vt:lpstr>Педагогическая гостиная</vt:lpstr>
      <vt:lpstr>Педагогическая гостиная</vt:lpstr>
      <vt:lpstr>Опыты с бумагой: поделки из салфеток.</vt:lpstr>
      <vt:lpstr>Презентация PowerPoint</vt:lpstr>
      <vt:lpstr>Работа с родителями</vt:lpstr>
      <vt:lpstr>Презентация PowerPoint</vt:lpstr>
      <vt:lpstr>Спасибо за внимание!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самообразованию Гергерт Л. В.</dc:title>
  <dc:creator>Илья Гергерт</dc:creator>
  <cp:lastModifiedBy>Илья Гергерт</cp:lastModifiedBy>
  <cp:revision>28</cp:revision>
  <dcterms:created xsi:type="dcterms:W3CDTF">2017-05-20T18:09:00Z</dcterms:created>
  <dcterms:modified xsi:type="dcterms:W3CDTF">2017-05-21T18:56:11Z</dcterms:modified>
</cp:coreProperties>
</file>