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57" r:id="rId4"/>
    <p:sldId id="256" r:id="rId5"/>
    <p:sldId id="265" r:id="rId6"/>
    <p:sldId id="259" r:id="rId7"/>
    <p:sldId id="260" r:id="rId8"/>
    <p:sldId id="268" r:id="rId9"/>
    <p:sldId id="261" r:id="rId10"/>
    <p:sldId id="262" r:id="rId11"/>
    <p:sldId id="263" r:id="rId12"/>
    <p:sldId id="266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1185145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Домашние животные</a:t>
            </a:r>
          </a:p>
        </p:txBody>
      </p:sp>
      <p:pic>
        <p:nvPicPr>
          <p:cNvPr id="3074" name="Picture 2" descr="C:\Documents and Settings\Admin\Рабочий стол\c3871a7a44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893" y="980728"/>
            <a:ext cx="8262436" cy="584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CD44DF-8CA3-4216-89A3-1628274843B7}"/>
              </a:ext>
            </a:extLst>
          </p:cNvPr>
          <p:cNvSpPr txBox="1"/>
          <p:nvPr/>
        </p:nvSpPr>
        <p:spPr>
          <a:xfrm>
            <a:off x="1979712" y="3370349"/>
            <a:ext cx="5112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Гергерт Л. В.</a:t>
            </a:r>
          </a:p>
          <a:p>
            <a:r>
              <a:rPr lang="ru-RU" sz="2800" dirty="0">
                <a:latin typeface="Arial Black" panose="020B0A04020102020204" pitchFamily="34" charset="0"/>
              </a:rPr>
              <a:t>МБДОУ №22 «Орлёнок</a:t>
            </a:r>
          </a:p>
          <a:p>
            <a:r>
              <a:rPr lang="ru-RU" sz="2800" dirty="0" err="1">
                <a:latin typeface="Arial Black" panose="020B0A04020102020204" pitchFamily="34" charset="0"/>
              </a:rPr>
              <a:t>Г.о</a:t>
            </a:r>
            <a:r>
              <a:rPr lang="ru-RU" sz="2800" dirty="0">
                <a:latin typeface="Arial Black" panose="020B0A04020102020204" pitchFamily="34" charset="0"/>
              </a:rPr>
              <a:t> Карпинск</a:t>
            </a:r>
          </a:p>
        </p:txBody>
      </p:sp>
    </p:spTree>
    <p:extLst>
      <p:ext uri="{BB962C8B-B14F-4D97-AF65-F5344CB8AC3E}">
        <p14:creationId xmlns:p14="http://schemas.microsoft.com/office/powerpoint/2010/main" val="3787080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118922F-0C84-44D3-AB41-AA4E31F4B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450" y="1844824"/>
            <a:ext cx="6791926" cy="402298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EC21D6-E1D5-4330-8C8C-67376F00C33A}"/>
              </a:ext>
            </a:extLst>
          </p:cNvPr>
          <p:cNvSpPr txBox="1"/>
          <p:nvPr/>
        </p:nvSpPr>
        <p:spPr>
          <a:xfrm>
            <a:off x="2771800" y="404664"/>
            <a:ext cx="38857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Лужи грязные у дома,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Им  давно они знакомы.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Оттого и говорят: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Нет чумазей поросят.</a:t>
            </a:r>
          </a:p>
        </p:txBody>
      </p:sp>
    </p:spTree>
    <p:extLst>
      <p:ext uri="{BB962C8B-B14F-4D97-AF65-F5344CB8AC3E}">
        <p14:creationId xmlns:p14="http://schemas.microsoft.com/office/powerpoint/2010/main" val="4253391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C57l0ug2kn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13690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Admin\Рабочий стол\animashki-jivotnie-33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0" y="3717032"/>
            <a:ext cx="342147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B1A397-A92C-414F-B770-FD48F4784C09}"/>
              </a:ext>
            </a:extLst>
          </p:cNvPr>
          <p:cNvSpPr txBox="1"/>
          <p:nvPr/>
        </p:nvSpPr>
        <p:spPr>
          <a:xfrm>
            <a:off x="539552" y="188640"/>
            <a:ext cx="45814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Не услышишь не словечка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Ты от маленькой овечки.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На любой вопрос тебе,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Лишь упрямо скажет « </a:t>
            </a:r>
            <a:r>
              <a:rPr lang="ru-RU" sz="2000" dirty="0" err="1">
                <a:latin typeface="Arial Black" panose="020B0A04020102020204" pitchFamily="34" charset="0"/>
              </a:rPr>
              <a:t>беее</a:t>
            </a:r>
            <a:r>
              <a:rPr lang="ru-RU" sz="2000" dirty="0">
                <a:latin typeface="Arial Black" panose="020B0A04020102020204" pitchFamily="34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1788998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1267631664_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Admin\Рабочий стол\jivotniea-113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21088"/>
            <a:ext cx="2714344" cy="21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Documents and Settings\Admin\Рабочий стол\o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956" y="2204864"/>
            <a:ext cx="2899214" cy="271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054CE2-4AD8-461E-B90D-FC5CA4ACB579}"/>
              </a:ext>
            </a:extLst>
          </p:cNvPr>
          <p:cNvSpPr txBox="1"/>
          <p:nvPr/>
        </p:nvSpPr>
        <p:spPr>
          <a:xfrm>
            <a:off x="5220072" y="260648"/>
            <a:ext cx="39113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Ну скажите мне в глаза.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 Хороша ведь я коза?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Копытца, рожки ,ушки,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И чёлка на макушке!</a:t>
            </a:r>
          </a:p>
        </p:txBody>
      </p:sp>
    </p:spTree>
    <p:extLst>
      <p:ext uri="{BB962C8B-B14F-4D97-AF65-F5344CB8AC3E}">
        <p14:creationId xmlns:p14="http://schemas.microsoft.com/office/powerpoint/2010/main" val="2634825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c3871a7a44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77686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Admin\Рабочий стол\20632436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08920"/>
            <a:ext cx="331236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340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Admin\Рабочий стол\c3871a7a4438.jpg">
            <a:extLst>
              <a:ext uri="{FF2B5EF4-FFF2-40B4-BE49-F238E27FC236}">
                <a16:creationId xmlns:a16="http://schemas.microsoft.com/office/drawing/2014/main" id="{603783A1-D881-40DE-8D67-F630116AE3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534" y="287651"/>
            <a:ext cx="8376931" cy="628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251137-EB39-4E1B-AC46-0D0BFE733C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420888"/>
            <a:ext cx="3914574" cy="38256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C278A9-F46F-47FC-9F51-15A9E783B39A}"/>
              </a:ext>
            </a:extLst>
          </p:cNvPr>
          <p:cNvSpPr txBox="1"/>
          <p:nvPr/>
        </p:nvSpPr>
        <p:spPr>
          <a:xfrm>
            <a:off x="3923928" y="1124744"/>
            <a:ext cx="4295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В мягкой шубке ходит,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Песенки выводит.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Молоко из плошки пьёт,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Возле норки мышку ждёт</a:t>
            </a:r>
          </a:p>
        </p:txBody>
      </p:sp>
    </p:spTree>
    <p:extLst>
      <p:ext uri="{BB962C8B-B14F-4D97-AF65-F5344CB8AC3E}">
        <p14:creationId xmlns:p14="http://schemas.microsoft.com/office/powerpoint/2010/main" val="3695703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Рабочий стол\c3871a7a44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4462"/>
            <a:ext cx="8532948" cy="639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Admin\Рабочий стол\g4109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48880"/>
            <a:ext cx="2310585" cy="328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CA33E8-4D2E-49A7-AFC7-82567036A09A}"/>
              </a:ext>
            </a:extLst>
          </p:cNvPr>
          <p:cNvSpPr txBox="1"/>
          <p:nvPr/>
        </p:nvSpPr>
        <p:spPr>
          <a:xfrm>
            <a:off x="2915816" y="908720"/>
            <a:ext cx="3423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Рыженький котёнок,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Он же как ребёнок,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Любит поиграть,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А потом поспать.</a:t>
            </a:r>
          </a:p>
        </p:txBody>
      </p:sp>
    </p:spTree>
    <p:extLst>
      <p:ext uri="{BB962C8B-B14F-4D97-AF65-F5344CB8AC3E}">
        <p14:creationId xmlns:p14="http://schemas.microsoft.com/office/powerpoint/2010/main" val="2157058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0_b54f7_186131b1_L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6624736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6F9809-2AAA-4CF8-89CA-FDD6EB8CABD2}"/>
              </a:ext>
            </a:extLst>
          </p:cNvPr>
          <p:cNvSpPr txBox="1"/>
          <p:nvPr/>
        </p:nvSpPr>
        <p:spPr>
          <a:xfrm>
            <a:off x="6732240" y="332656"/>
            <a:ext cx="2843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Как у маленьких ребят 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Мама есть и у щенят,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Мама деток очень любит,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Приласкает, приголубит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6837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1806505-627049dcdca791ae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7200800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1F392E-D30C-4A27-8B06-91CA508FC5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717032"/>
            <a:ext cx="1944216" cy="22786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4661B5-81A3-4302-BA77-83ECFB53E783}"/>
              </a:ext>
            </a:extLst>
          </p:cNvPr>
          <p:cNvSpPr txBox="1"/>
          <p:nvPr/>
        </p:nvSpPr>
        <p:spPr>
          <a:xfrm>
            <a:off x="3779912" y="692696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На лугу весь день гуляет.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Сладкий клевер собирает.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Чтоб на ужин вечерком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Угостить нас молочком!</a:t>
            </a:r>
          </a:p>
        </p:txBody>
      </p:sp>
    </p:spTree>
    <p:extLst>
      <p:ext uri="{BB962C8B-B14F-4D97-AF65-F5344CB8AC3E}">
        <p14:creationId xmlns:p14="http://schemas.microsoft.com/office/powerpoint/2010/main" val="2374081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C57l0ug2kn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1" y="313506"/>
            <a:ext cx="9009198" cy="635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Admin\Рабочий стол\107747754_1879015_571272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24945"/>
            <a:ext cx="3896752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B9F4D2-6CA6-4FED-A18B-FD60496FCC12}"/>
              </a:ext>
            </a:extLst>
          </p:cNvPr>
          <p:cNvSpPr txBox="1"/>
          <p:nvPr/>
        </p:nvSpPr>
        <p:spPr>
          <a:xfrm>
            <a:off x="539552" y="313506"/>
            <a:ext cx="51269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Но, сказали мы лошадке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И помчались без оглядки.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Вьётся грива на ветру.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Вот и дом. Лошадка </a:t>
            </a:r>
            <a:r>
              <a:rPr lang="ru-RU" sz="2000" dirty="0" err="1">
                <a:latin typeface="Arial Black" panose="020B0A04020102020204" pitchFamily="34" charset="0"/>
              </a:rPr>
              <a:t>тпруу</a:t>
            </a:r>
            <a:r>
              <a:rPr lang="ru-RU" sz="2000" dirty="0">
                <a:latin typeface="Arial Black" panose="020B0A04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02398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C57l0ug2kn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32" y="217854"/>
            <a:ext cx="8540748" cy="645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BB6B8D-6D9D-4F06-8233-52D132869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717032"/>
            <a:ext cx="3083619" cy="27841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CA643B-98D1-4425-9E65-79C29C82D932}"/>
              </a:ext>
            </a:extLst>
          </p:cNvPr>
          <p:cNvSpPr txBox="1"/>
          <p:nvPr/>
        </p:nvSpPr>
        <p:spPr>
          <a:xfrm>
            <a:off x="611560" y="356780"/>
            <a:ext cx="59710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Не будильник и не мама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Поднимает утром рано.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Будит Петя-петушок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Самый звонкий голосок.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Чтобы солнышко встречали,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Вместе с солнышком вставали.</a:t>
            </a:r>
          </a:p>
        </p:txBody>
      </p:sp>
    </p:spTree>
    <p:extLst>
      <p:ext uri="{BB962C8B-B14F-4D97-AF65-F5344CB8AC3E}">
        <p14:creationId xmlns:p14="http://schemas.microsoft.com/office/powerpoint/2010/main" val="656536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1E9B7B2-F640-4DE1-BBD2-4D8DC9BAA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40071"/>
            <a:ext cx="7776864" cy="530129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57A3AC-81AB-4106-8E96-ACE6C7255331}"/>
              </a:ext>
            </a:extLst>
          </p:cNvPr>
          <p:cNvSpPr txBox="1"/>
          <p:nvPr/>
        </p:nvSpPr>
        <p:spPr>
          <a:xfrm>
            <a:off x="2627784" y="116632"/>
            <a:ext cx="37128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Зёрна курочка клюёт.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И яички нам несёт.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Цыплятам говорит ко-ко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Не ходите далеко!</a:t>
            </a:r>
          </a:p>
        </p:txBody>
      </p:sp>
    </p:spTree>
    <p:extLst>
      <p:ext uri="{BB962C8B-B14F-4D97-AF65-F5344CB8AC3E}">
        <p14:creationId xmlns:p14="http://schemas.microsoft.com/office/powerpoint/2010/main" val="3935583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1267631664_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4706"/>
            <a:ext cx="8712968" cy="638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Admin\Рабочий стол\0_a5683_518162d1_L.gif">
            <a:extLst>
              <a:ext uri="{FF2B5EF4-FFF2-40B4-BE49-F238E27FC236}">
                <a16:creationId xmlns:a16="http://schemas.microsoft.com/office/drawing/2014/main" id="{2DBB7198-452D-4E48-B333-BE4A6157EF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49080"/>
            <a:ext cx="3744416" cy="172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B17516-E266-4C6E-B2B2-A3F21C001E29}"/>
              </a:ext>
            </a:extLst>
          </p:cNvPr>
          <p:cNvSpPr txBox="1"/>
          <p:nvPr/>
        </p:nvSpPr>
        <p:spPr>
          <a:xfrm>
            <a:off x="2987824" y="404664"/>
            <a:ext cx="4455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Вместо носа- пятачок.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Там, где хвост висит крючок.</a:t>
            </a:r>
          </a:p>
        </p:txBody>
      </p:sp>
    </p:spTree>
    <p:extLst>
      <p:ext uri="{BB962C8B-B14F-4D97-AF65-F5344CB8AC3E}">
        <p14:creationId xmlns:p14="http://schemas.microsoft.com/office/powerpoint/2010/main" val="19845687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219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Calibri</vt:lpstr>
      <vt:lpstr>Тема Office</vt:lpstr>
      <vt:lpstr>Домашние животные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Илья Гергерт</cp:lastModifiedBy>
  <cp:revision>19</cp:revision>
  <dcterms:modified xsi:type="dcterms:W3CDTF">2018-06-11T17:04:46Z</dcterms:modified>
</cp:coreProperties>
</file>