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A9E5-A7B5-4767-A9FC-0BFB874CE52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77EA-A3C6-4C4F-AF90-3127FB1950D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A9E5-A7B5-4767-A9FC-0BFB874CE52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77EA-A3C6-4C4F-AF90-3127FB1950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A9E5-A7B5-4767-A9FC-0BFB874CE52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77EA-A3C6-4C4F-AF90-3127FB1950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A9E5-A7B5-4767-A9FC-0BFB874CE52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77EA-A3C6-4C4F-AF90-3127FB1950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A9E5-A7B5-4767-A9FC-0BFB874CE52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B7177EA-A3C6-4C4F-AF90-3127FB1950D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A9E5-A7B5-4767-A9FC-0BFB874CE52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77EA-A3C6-4C4F-AF90-3127FB1950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A9E5-A7B5-4767-A9FC-0BFB874CE52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77EA-A3C6-4C4F-AF90-3127FB1950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A9E5-A7B5-4767-A9FC-0BFB874CE52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77EA-A3C6-4C4F-AF90-3127FB1950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A9E5-A7B5-4767-A9FC-0BFB874CE52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77EA-A3C6-4C4F-AF90-3127FB1950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A9E5-A7B5-4767-A9FC-0BFB874CE52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77EA-A3C6-4C4F-AF90-3127FB1950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2A9E5-A7B5-4767-A9FC-0BFB874CE52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77EA-A3C6-4C4F-AF90-3127FB1950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9B2A9E5-A7B5-4767-A9FC-0BFB874CE521}" type="datetimeFigureOut">
              <a:rPr lang="ru-RU" smtClean="0"/>
              <a:t>22.01.2018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B7177EA-A3C6-4C4F-AF90-3127FB1950D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Лэпбук</a:t>
            </a:r>
            <a:r>
              <a:rPr lang="ru-RU" dirty="0" smtClean="0"/>
              <a:t>- как современное средство обучения детей раннего возраста.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Гергерт</a:t>
            </a:r>
            <a:r>
              <a:rPr lang="ru-RU" dirty="0" smtClean="0"/>
              <a:t> Людмила Валерьевна</a:t>
            </a:r>
          </a:p>
          <a:p>
            <a:r>
              <a:rPr lang="ru-RU" dirty="0" smtClean="0"/>
              <a:t>МБДОУ № 22</a:t>
            </a:r>
          </a:p>
          <a:p>
            <a:r>
              <a:rPr lang="ru-RU" dirty="0" smtClean="0"/>
              <a:t>Г.О. Карпинск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90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Дидактическая игра «Собери снежинку</a:t>
            </a:r>
            <a:r>
              <a:rPr lang="ru-RU" dirty="0" smtClean="0"/>
              <a:t>»</a:t>
            </a:r>
          </a:p>
          <a:p>
            <a:r>
              <a:rPr lang="ru-RU" dirty="0"/>
              <a:t>Цель: упражнять детей в составлении целого предмета из его частей; воспитывать волю, усидчивость, целеустремлённость</a:t>
            </a:r>
            <a:r>
              <a:rPr lang="ru-RU" dirty="0" smtClean="0"/>
              <a:t>.</a:t>
            </a:r>
          </a:p>
          <a:p>
            <a:r>
              <a:rPr lang="ru-RU" dirty="0"/>
              <a:t>Ход игры:</a:t>
            </a:r>
          </a:p>
          <a:p>
            <a:pPr marL="137160" indent="0">
              <a:buNone/>
            </a:pPr>
            <a:r>
              <a:rPr lang="ru-RU" dirty="0" smtClean="0"/>
              <a:t>В кармашке </a:t>
            </a:r>
            <a:r>
              <a:rPr lang="ru-RU" dirty="0"/>
              <a:t>лежат целые картинки с изображением </a:t>
            </a:r>
            <a:r>
              <a:rPr lang="ru-RU" dirty="0" smtClean="0"/>
              <a:t>снежинок. В другом </a:t>
            </a:r>
            <a:r>
              <a:rPr lang="ru-RU" dirty="0"/>
              <a:t>лежат такие же картинки, но только </a:t>
            </a:r>
            <a:r>
              <a:rPr lang="ru-RU" dirty="0" smtClean="0"/>
              <a:t>разрезанные </a:t>
            </a:r>
            <a:r>
              <a:rPr lang="ru-RU" dirty="0"/>
              <a:t>на </a:t>
            </a:r>
            <a:r>
              <a:rPr lang="ru-RU" dirty="0" smtClean="0"/>
              <a:t>части </a:t>
            </a:r>
            <a:r>
              <a:rPr lang="ru-RU" dirty="0"/>
              <a:t>по вертикали или диагонали</a:t>
            </a:r>
            <a:r>
              <a:rPr lang="ru-RU" dirty="0" smtClean="0"/>
              <a:t>. Предложить детям собрать целые из частей.</a:t>
            </a:r>
          </a:p>
          <a:p>
            <a:pPr marL="137160" indent="0">
              <a:buNone/>
            </a:pPr>
            <a:endParaRPr lang="ru-RU" dirty="0"/>
          </a:p>
        </p:txBody>
      </p:sp>
      <p:pic>
        <p:nvPicPr>
          <p:cNvPr id="15" name="Picture 2" descr="C:\Users\Владелец\Desktop\091818_141940189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301208"/>
            <a:ext cx="1666528" cy="1666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Владелец\Desktop\091818_141940189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549425"/>
            <a:ext cx="1666528" cy="1666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Владелец\Desktop\091818_141940189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-49256"/>
            <a:ext cx="1666528" cy="1666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66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400" dirty="0" smtClean="0"/>
          </a:p>
          <a:p>
            <a:r>
              <a:rPr lang="ru-RU" sz="4400" dirty="0"/>
              <a:t> </a:t>
            </a:r>
            <a:r>
              <a:rPr lang="ru-RU" sz="4400" dirty="0" smtClean="0"/>
              <a:t>      Спасибо за внимание!</a:t>
            </a:r>
            <a:endParaRPr lang="ru-RU" sz="4400" dirty="0"/>
          </a:p>
        </p:txBody>
      </p:sp>
      <p:pic>
        <p:nvPicPr>
          <p:cNvPr id="2051" name="Picture 3" descr="C:\Users\Владелец\Desktop\03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752" y="908720"/>
            <a:ext cx="6860624" cy="497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53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Лэпбук</a:t>
            </a:r>
            <a:r>
              <a:rPr lang="ru-RU" dirty="0" smtClean="0"/>
              <a:t> (</a:t>
            </a:r>
            <a:r>
              <a:rPr lang="ru-RU" dirty="0" err="1" smtClean="0"/>
              <a:t>лепбук</a:t>
            </a:r>
            <a:r>
              <a:rPr lang="ru-RU" dirty="0" smtClean="0"/>
              <a:t>, </a:t>
            </a:r>
            <a:r>
              <a:rPr lang="ru-RU" dirty="0" err="1" smtClean="0"/>
              <a:t>lap</a:t>
            </a:r>
            <a:r>
              <a:rPr lang="ru-RU" dirty="0" smtClean="0"/>
              <a:t> – колени, </a:t>
            </a:r>
            <a:r>
              <a:rPr lang="ru-RU" dirty="0" err="1" smtClean="0"/>
              <a:t>book</a:t>
            </a:r>
            <a:r>
              <a:rPr lang="ru-RU" dirty="0" smtClean="0"/>
              <a:t> – книга). Если переводить дословно, то </a:t>
            </a:r>
            <a:r>
              <a:rPr lang="ru-RU" dirty="0" err="1" smtClean="0"/>
              <a:t>лэпбук</a:t>
            </a:r>
            <a:r>
              <a:rPr lang="ru-RU" dirty="0" smtClean="0"/>
              <a:t> — это книжка на коленях. </a:t>
            </a:r>
          </a:p>
          <a:p>
            <a:r>
              <a:rPr lang="ru-RU" dirty="0" smtClean="0"/>
              <a:t> тематическая папка, интерактивная папка, папка проектов.</a:t>
            </a:r>
          </a:p>
          <a:p>
            <a:endParaRPr lang="ru-RU" dirty="0"/>
          </a:p>
        </p:txBody>
      </p:sp>
      <p:pic>
        <p:nvPicPr>
          <p:cNvPr id="4" name="Picture 2" descr="C:\Users\Владелец\Desktop\detsad-33785-14632450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863181"/>
            <a:ext cx="4038600" cy="275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92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Лэпбук</a:t>
            </a:r>
            <a:r>
              <a:rPr lang="ru-RU" dirty="0" smtClean="0"/>
              <a:t> - это мощный справочный инструмент и особая форма организации учебного материала</a:t>
            </a:r>
          </a:p>
          <a:p>
            <a:endParaRPr lang="ru-RU" dirty="0"/>
          </a:p>
        </p:txBody>
      </p:sp>
      <p:pic>
        <p:nvPicPr>
          <p:cNvPr id="4" name="Picture 3" descr="C:\Users\Владелец\Desktop\detsad-382800-1484591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29382"/>
            <a:ext cx="4038600" cy="226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Владелец\Desktop\detsad-494391-149545144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221088"/>
            <a:ext cx="4038600" cy="242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65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Разновидности тематических папок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зависимости от назначения:</a:t>
            </a:r>
          </a:p>
          <a:p>
            <a:endParaRPr lang="ru-RU" dirty="0" smtClean="0"/>
          </a:p>
          <a:p>
            <a:r>
              <a:rPr lang="ru-RU" dirty="0" smtClean="0"/>
              <a:t>учебные;</a:t>
            </a:r>
          </a:p>
          <a:p>
            <a:r>
              <a:rPr lang="ru-RU" dirty="0" smtClean="0"/>
              <a:t>игровые;</a:t>
            </a:r>
          </a:p>
          <a:p>
            <a:r>
              <a:rPr lang="ru-RU" dirty="0" smtClean="0"/>
              <a:t>поздравительные,</a:t>
            </a:r>
          </a:p>
          <a:p>
            <a:r>
              <a:rPr lang="ru-RU" dirty="0" smtClean="0"/>
              <a:t>праздничные;</a:t>
            </a:r>
          </a:p>
          <a:p>
            <a:r>
              <a:rPr lang="ru-RU" dirty="0" smtClean="0"/>
              <a:t>автобиографические (папка-отчет о каком-то важном событии в жизни ребенка: путешествии, походе в цирк, каникулярном досуге и т.д.)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06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зависимости от формы:</a:t>
            </a:r>
          </a:p>
          <a:p>
            <a:r>
              <a:rPr lang="ru-RU" dirty="0" smtClean="0"/>
              <a:t>стандартная книжка с двумя разворотами;</a:t>
            </a:r>
          </a:p>
          <a:p>
            <a:r>
              <a:rPr lang="ru-RU" dirty="0" smtClean="0"/>
              <a:t>папка с 3-5 разворотами;</a:t>
            </a:r>
          </a:p>
          <a:p>
            <a:r>
              <a:rPr lang="ru-RU" dirty="0" smtClean="0"/>
              <a:t>книжка-гармошка;</a:t>
            </a:r>
          </a:p>
          <a:p>
            <a:r>
              <a:rPr lang="ru-RU" dirty="0" smtClean="0"/>
              <a:t>фигурная папка.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77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материала: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стандартные кармашки;</a:t>
            </a:r>
          </a:p>
          <a:p>
            <a:r>
              <a:rPr lang="ru-RU" dirty="0" smtClean="0"/>
              <a:t>обычные и фигурные конверты;</a:t>
            </a:r>
          </a:p>
          <a:p>
            <a:r>
              <a:rPr lang="ru-RU" dirty="0" smtClean="0"/>
              <a:t>кармашки-гармошки;</a:t>
            </a:r>
          </a:p>
          <a:p>
            <a:r>
              <a:rPr lang="ru-RU" dirty="0" smtClean="0"/>
              <a:t>кармашки-книжки;</a:t>
            </a:r>
          </a:p>
          <a:p>
            <a:r>
              <a:rPr lang="ru-RU" dirty="0" smtClean="0"/>
              <a:t>окошки и дверцы;</a:t>
            </a:r>
          </a:p>
          <a:p>
            <a:r>
              <a:rPr lang="ru-RU" dirty="0" smtClean="0"/>
              <a:t>вращающиеся детали;</a:t>
            </a:r>
          </a:p>
          <a:p>
            <a:r>
              <a:rPr lang="ru-RU" dirty="0" smtClean="0"/>
              <a:t>высовывающиеся детали;</a:t>
            </a:r>
          </a:p>
          <a:p>
            <a:r>
              <a:rPr lang="ru-RU" dirty="0" smtClean="0"/>
              <a:t>карточки;</a:t>
            </a:r>
          </a:p>
          <a:p>
            <a:r>
              <a:rPr lang="ru-RU" dirty="0" smtClean="0"/>
              <a:t>теги;</a:t>
            </a:r>
          </a:p>
          <a:p>
            <a:r>
              <a:rPr lang="ru-RU" dirty="0" smtClean="0"/>
              <a:t>стрелки;</a:t>
            </a:r>
          </a:p>
          <a:p>
            <a:r>
              <a:rPr lang="ru-RU" dirty="0" err="1" smtClean="0"/>
              <a:t>пазлы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чистые листы для заметок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790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создания </a:t>
            </a:r>
            <a:r>
              <a:rPr lang="ru-RU" dirty="0" err="1" smtClean="0"/>
              <a:t>лэпбука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Начинаем мы с выбора темы:</a:t>
            </a:r>
          </a:p>
          <a:p>
            <a:r>
              <a:rPr lang="ru-RU" dirty="0" smtClean="0"/>
              <a:t>интересные события, происходящие с ребенком;</a:t>
            </a:r>
          </a:p>
          <a:p>
            <a:r>
              <a:rPr lang="ru-RU" dirty="0" smtClean="0"/>
              <a:t>увлечения детей;</a:t>
            </a:r>
          </a:p>
          <a:p>
            <a:r>
              <a:rPr lang="ru-RU" dirty="0" smtClean="0"/>
              <a:t>темы недели;</a:t>
            </a:r>
          </a:p>
          <a:p>
            <a:r>
              <a:rPr lang="ru-RU" dirty="0" smtClean="0"/>
              <a:t>литературные произведения;</a:t>
            </a:r>
          </a:p>
          <a:p>
            <a:r>
              <a:rPr lang="ru-RU" dirty="0" smtClean="0"/>
              <a:t>мультипликационные герои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776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План.</a:t>
            </a:r>
          </a:p>
          <a:p>
            <a:r>
              <a:rPr lang="ru-RU" dirty="0" smtClean="0"/>
              <a:t> Создание макета.</a:t>
            </a:r>
          </a:p>
          <a:p>
            <a:r>
              <a:rPr lang="ru-RU" dirty="0" smtClean="0"/>
              <a:t>Подбор материала</a:t>
            </a:r>
          </a:p>
          <a:p>
            <a:r>
              <a:rPr lang="ru-RU" dirty="0" smtClean="0"/>
              <a:t>Паспорт </a:t>
            </a:r>
            <a:r>
              <a:rPr lang="ru-RU" dirty="0" err="1" smtClean="0"/>
              <a:t>лэпбука</a:t>
            </a:r>
            <a:endParaRPr lang="ru-RU" dirty="0" smtClean="0"/>
          </a:p>
          <a:p>
            <a:r>
              <a:rPr lang="ru-RU" dirty="0"/>
              <a:t>Паспорт как документ, определяет состав и значение содержания </a:t>
            </a:r>
            <a:r>
              <a:rPr lang="ru-RU" dirty="0" err="1"/>
              <a:t>лэпбука</a:t>
            </a:r>
            <a:r>
              <a:rPr lang="ru-RU" dirty="0"/>
              <a:t>,  т.е. «паспорт </a:t>
            </a:r>
            <a:r>
              <a:rPr lang="ru-RU" dirty="0" err="1"/>
              <a:t>лэпбука</a:t>
            </a:r>
            <a:r>
              <a:rPr lang="ru-RU" dirty="0"/>
              <a:t>» — это полное описание задач, материалов и игр, правил, входящих в состав </a:t>
            </a:r>
            <a:r>
              <a:rPr lang="ru-RU" dirty="0" err="1"/>
              <a:t>лэпбука</a:t>
            </a:r>
            <a:r>
              <a:rPr lang="ru-RU" dirty="0"/>
              <a:t>. Хорошим дополнением являются рисунки страниц или фото готового, вставленные в паспорт</a:t>
            </a:r>
          </a:p>
        </p:txBody>
      </p:sp>
    </p:spTree>
    <p:extLst>
      <p:ext uri="{BB962C8B-B14F-4D97-AF65-F5344CB8AC3E}">
        <p14:creationId xmlns:p14="http://schemas.microsoft.com/office/powerpoint/2010/main" val="227126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Прочность. В руках детей бумажная интерактивная папка быстро превратится в тряпочку, поэтому лучше ее делать из прочных материалов. </a:t>
            </a:r>
            <a:endParaRPr lang="ru-RU" dirty="0" smtClean="0"/>
          </a:p>
          <a:p>
            <a:r>
              <a:rPr lang="ru-RU" dirty="0" smtClean="0"/>
              <a:t>Эстетичность</a:t>
            </a:r>
            <a:r>
              <a:rPr lang="ru-RU" dirty="0"/>
              <a:t>. Она обязана быть яркой, красочной, привлекающей внимание, иначе дети не захотят играть. </a:t>
            </a:r>
            <a:endParaRPr lang="ru-RU" dirty="0" smtClean="0"/>
          </a:p>
          <a:p>
            <a:r>
              <a:rPr lang="ru-RU" dirty="0" smtClean="0"/>
              <a:t>Информативность</a:t>
            </a:r>
            <a:r>
              <a:rPr lang="ru-RU" dirty="0"/>
              <a:t>. Излагайте сведения, закладываемые в </a:t>
            </a:r>
            <a:r>
              <a:rPr lang="ru-RU" dirty="0" err="1"/>
              <a:t>лэпбук</a:t>
            </a:r>
            <a:r>
              <a:rPr lang="ru-RU" dirty="0"/>
              <a:t> на понятном ребенку языке, полностью раскрывая тему. </a:t>
            </a:r>
            <a:endParaRPr lang="ru-RU" dirty="0" smtClean="0"/>
          </a:p>
          <a:p>
            <a:r>
              <a:rPr lang="ru-RU" dirty="0" smtClean="0"/>
              <a:t>Доступность</a:t>
            </a:r>
            <a:r>
              <a:rPr lang="ru-RU" dirty="0"/>
              <a:t>. Дети могут самостоятельно выбирать понравившийся раздел. Подписи, длинные тексты с описанием, рекомендации и инструкции усложнят игру, подавят интерес к книжке. </a:t>
            </a:r>
            <a:endParaRPr lang="ru-RU" dirty="0" smtClean="0"/>
          </a:p>
          <a:p>
            <a:r>
              <a:rPr lang="ru-RU" dirty="0" smtClean="0"/>
              <a:t>Вариативность</a:t>
            </a:r>
            <a:r>
              <a:rPr lang="ru-RU" dirty="0"/>
              <a:t>. Все разделы темы, входящие в это средство обучения, нужно делать в разных вариантах, предполагающие разные способы освоения информации. </a:t>
            </a:r>
            <a:endParaRPr lang="ru-RU" dirty="0" smtClean="0"/>
          </a:p>
          <a:p>
            <a:r>
              <a:rPr lang="ru-RU" dirty="0" smtClean="0"/>
              <a:t>Возможность </a:t>
            </a:r>
            <a:r>
              <a:rPr lang="ru-RU" dirty="0"/>
              <a:t>использовать эту коллективную книжку одновременно несколькими людьми, включая взрослого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675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</TotalTime>
  <Words>437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Лэпбук- как современное средство обучения детей раннего возраста.</vt:lpstr>
      <vt:lpstr>Презентация PowerPoint</vt:lpstr>
      <vt:lpstr>Презентация PowerPoint</vt:lpstr>
      <vt:lpstr>Разновидности тематических папок</vt:lpstr>
      <vt:lpstr>Презентация PowerPoint</vt:lpstr>
      <vt:lpstr>Организация материала:</vt:lpstr>
      <vt:lpstr>Этапы создания лэпбука</vt:lpstr>
      <vt:lpstr> 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Лэпбук-</dc:title>
  <dc:creator>Илья Гергерт</dc:creator>
  <cp:lastModifiedBy>Гость</cp:lastModifiedBy>
  <cp:revision>7</cp:revision>
  <dcterms:created xsi:type="dcterms:W3CDTF">2018-01-22T00:57:08Z</dcterms:created>
  <dcterms:modified xsi:type="dcterms:W3CDTF">2018-01-22T08:13:40Z</dcterms:modified>
</cp:coreProperties>
</file>