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3" r:id="rId6"/>
    <p:sldId id="272" r:id="rId7"/>
    <p:sldId id="271" r:id="rId8"/>
    <p:sldId id="269" r:id="rId9"/>
    <p:sldId id="275" r:id="rId10"/>
    <p:sldId id="276" r:id="rId11"/>
    <p:sldId id="270" r:id="rId12"/>
    <p:sldId id="274" r:id="rId13"/>
    <p:sldId id="266" r:id="rId14"/>
    <p:sldId id="267" r:id="rId15"/>
    <p:sldId id="27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6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F1174-F829-47A8-961C-732C81296408}" type="datetimeFigureOut">
              <a:rPr lang="ru-RU" smtClean="0"/>
              <a:t>13.06.2018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4FA582-13A8-4F3D-B01D-D6FE9FDA6984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F1174-F829-47A8-961C-732C81296408}" type="datetimeFigureOut">
              <a:rPr lang="ru-RU" smtClean="0"/>
              <a:t>13.06.2018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FA582-13A8-4F3D-B01D-D6FE9FDA6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F1174-F829-47A8-961C-732C81296408}" type="datetimeFigureOut">
              <a:rPr lang="ru-RU" smtClean="0"/>
              <a:t>13.06.2018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FA582-13A8-4F3D-B01D-D6FE9FDA6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22F1174-F829-47A8-961C-732C81296408}" type="datetimeFigureOut">
              <a:rPr lang="ru-RU" smtClean="0"/>
              <a:t>13.06.2018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034FA582-13A8-4F3D-B01D-D6FE9FDA6984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F1174-F829-47A8-961C-732C81296408}" type="datetimeFigureOut">
              <a:rPr lang="ru-RU" smtClean="0"/>
              <a:t>13.06.2018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FA582-13A8-4F3D-B01D-D6FE9FDA698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F1174-F829-47A8-961C-732C81296408}" type="datetimeFigureOut">
              <a:rPr lang="ru-RU" smtClean="0"/>
              <a:t>13.06.2018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FA582-13A8-4F3D-B01D-D6FE9FDA698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FA582-13A8-4F3D-B01D-D6FE9FDA698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F1174-F829-47A8-961C-732C81296408}" type="datetimeFigureOut">
              <a:rPr lang="ru-RU" smtClean="0"/>
              <a:t>13.06.2018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F1174-F829-47A8-961C-732C81296408}" type="datetimeFigureOut">
              <a:rPr lang="ru-RU" smtClean="0"/>
              <a:t>13.06.2018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FA582-13A8-4F3D-B01D-D6FE9FDA698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F1174-F829-47A8-961C-732C81296408}" type="datetimeFigureOut">
              <a:rPr lang="ru-RU" smtClean="0"/>
              <a:t>13.06.2018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FA582-13A8-4F3D-B01D-D6FE9FDA6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22F1174-F829-47A8-961C-732C81296408}" type="datetimeFigureOut">
              <a:rPr lang="ru-RU" smtClean="0"/>
              <a:t>13.06.2018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4FA582-13A8-4F3D-B01D-D6FE9FDA698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F1174-F829-47A8-961C-732C81296408}" type="datetimeFigureOut">
              <a:rPr lang="ru-RU" smtClean="0"/>
              <a:t>13.06.2018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4FA582-13A8-4F3D-B01D-D6FE9FDA698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22F1174-F829-47A8-961C-732C81296408}" type="datetimeFigureOut">
              <a:rPr lang="ru-RU" smtClean="0"/>
              <a:t>13.06.2018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034FA582-13A8-4F3D-B01D-D6FE9FDA6984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mcity\Desktop\97947404_74591fe970fb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1524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                         </a:t>
            </a:r>
            <a:r>
              <a:rPr lang="ru-RU" dirty="0">
                <a:solidFill>
                  <a:srgbClr val="00B050"/>
                </a:solidFill>
                <a:latin typeface="Arial Black" pitchFamily="34" charset="0"/>
              </a:rPr>
              <a:t>Весна</a:t>
            </a:r>
          </a:p>
        </p:txBody>
      </p:sp>
    </p:spTree>
    <p:extLst>
      <p:ext uri="{BB962C8B-B14F-4D97-AF65-F5344CB8AC3E}">
        <p14:creationId xmlns:p14="http://schemas.microsoft.com/office/powerpoint/2010/main" val="2490071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54031D97-41E7-4F53-A6DB-3FF6EF6DBA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836712"/>
            <a:ext cx="8730500" cy="5472608"/>
          </a:xfrm>
        </p:spPr>
      </p:pic>
    </p:spTree>
    <p:extLst>
      <p:ext uri="{BB962C8B-B14F-4D97-AF65-F5344CB8AC3E}">
        <p14:creationId xmlns:p14="http://schemas.microsoft.com/office/powerpoint/2010/main" val="4281436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ладелец\Documents\картинки\hello_html_m63783dd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1646" y="1340768"/>
            <a:ext cx="344845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Владелец\Documents\картинки\Весн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903" y="1340767"/>
            <a:ext cx="3753489" cy="502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136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Владелец\Documents\картинки\Vesennie-tsvety-na-polyan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53" y="1052736"/>
            <a:ext cx="8965803" cy="504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421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Smcity\Desktop\qfg63g3enfnq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31" y="908720"/>
            <a:ext cx="7284648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10">
            <a:extLst>
              <a:ext uri="{FF2B5EF4-FFF2-40B4-BE49-F238E27FC236}">
                <a16:creationId xmlns:a16="http://schemas.microsoft.com/office/drawing/2014/main" id="{3F802D4E-7233-47EA-BFF1-39E44EC9DC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00" y="1052736"/>
            <a:ext cx="292396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981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Smcity\Desktop\204976687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96" y="704528"/>
            <a:ext cx="7348328" cy="562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20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mcity\Desktop\Новая папка (2)\321411074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58416"/>
            <a:ext cx="6984776" cy="618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428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mcity\Desktop\97147733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16" y="836712"/>
            <a:ext cx="7545600" cy="530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281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Smcity\Desktop\71070955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60648"/>
            <a:ext cx="6264696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81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mcity\Desktop\0c0c9c6e87d9550afa676768fb023016.jpg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62" y="590065"/>
            <a:ext cx="7918678" cy="594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534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Владелец\Documents\картинки\215538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76672"/>
            <a:ext cx="455298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Владелец\Documents\картинки\cropped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98767"/>
            <a:ext cx="4764782" cy="316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292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Smcity\Desktop\42356067_4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512" y="1052736"/>
            <a:ext cx="403244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Владелец\Documents\картинки\b114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505" y="1052736"/>
            <a:ext cx="4074029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147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Владелец\Documents\картинки\2445860_2f747d7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10501"/>
            <a:ext cx="7788616" cy="582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462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Владелец\Documents\картинки\2-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8640"/>
            <a:ext cx="496855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235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1CEF7994-8B88-4662-A058-0850D383E5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27" y="1916832"/>
            <a:ext cx="4265811" cy="3415382"/>
          </a:xfr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F63EE935-ED10-4C9A-9A5C-D4B977AAA1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619" y="1916832"/>
            <a:ext cx="4265811" cy="3415382"/>
          </a:xfrm>
        </p:spPr>
      </p:pic>
    </p:spTree>
    <p:extLst>
      <p:ext uri="{BB962C8B-B14F-4D97-AF65-F5344CB8AC3E}">
        <p14:creationId xmlns:p14="http://schemas.microsoft.com/office/powerpoint/2010/main" val="37051944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383</TotalTime>
  <Words>2</Words>
  <Application>Microsoft Office PowerPoint</Application>
  <PresentationFormat>Экран (4:3)</PresentationFormat>
  <Paragraphs>1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 Black</vt:lpstr>
      <vt:lpstr>Constantia</vt:lpstr>
      <vt:lpstr>Wingdings 2</vt:lpstr>
      <vt:lpstr>Бумажная</vt:lpstr>
      <vt:lpstr>                         Весна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Весна</dc:title>
  <dc:creator>Smcity</dc:creator>
  <cp:lastModifiedBy>Илья Гергерт</cp:lastModifiedBy>
  <cp:revision>23</cp:revision>
  <dcterms:created xsi:type="dcterms:W3CDTF">2014-03-16T12:36:07Z</dcterms:created>
  <dcterms:modified xsi:type="dcterms:W3CDTF">2018-06-13T06:16:56Z</dcterms:modified>
</cp:coreProperties>
</file>