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4" r:id="rId4"/>
    <p:sldId id="259" r:id="rId5"/>
    <p:sldId id="260" r:id="rId6"/>
    <p:sldId id="263" r:id="rId7"/>
    <p:sldId id="257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1231" autoAdjust="0"/>
  </p:normalViewPr>
  <p:slideViewPr>
    <p:cSldViewPr>
      <p:cViewPr varScale="1">
        <p:scale>
          <a:sx n="67" d="100"/>
          <a:sy n="67" d="100"/>
        </p:scale>
        <p:origin x="-14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9CB9F-C2BC-4B7D-8A74-B24E89B6CD88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90F4A-F779-4C0E-837A-D39BC53C1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134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90F4A-F779-4C0E-837A-D39BC53C167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708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E264-9BBE-45A3-8AFD-33713D7F72EC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5D929-1B23-4BDC-A282-67E4855CC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571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E264-9BBE-45A3-8AFD-33713D7F72EC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5D929-1B23-4BDC-A282-67E4855CC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903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E264-9BBE-45A3-8AFD-33713D7F72EC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5D929-1B23-4BDC-A282-67E4855CC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191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E264-9BBE-45A3-8AFD-33713D7F72EC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5D929-1B23-4BDC-A282-67E4855CC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959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E264-9BBE-45A3-8AFD-33713D7F72EC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5D929-1B23-4BDC-A282-67E4855CC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723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E264-9BBE-45A3-8AFD-33713D7F72EC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5D929-1B23-4BDC-A282-67E4855CC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070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E264-9BBE-45A3-8AFD-33713D7F72EC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5D929-1B23-4BDC-A282-67E4855CC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83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E264-9BBE-45A3-8AFD-33713D7F72EC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5D929-1B23-4BDC-A282-67E4855CC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145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E264-9BBE-45A3-8AFD-33713D7F72EC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5D929-1B23-4BDC-A282-67E4855CC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454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E264-9BBE-45A3-8AFD-33713D7F72EC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5D929-1B23-4BDC-A282-67E4855CC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221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E264-9BBE-45A3-8AFD-33713D7F72EC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5D929-1B23-4BDC-A282-67E4855CC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833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8E264-9BBE-45A3-8AFD-33713D7F72EC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5D929-1B23-4BDC-A282-67E4855CC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505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Гергерт Л.В. </a:t>
            </a:r>
            <a:br>
              <a:rPr lang="ru-RU" sz="2800" dirty="0" smtClean="0"/>
            </a:br>
            <a:r>
              <a:rPr lang="ru-RU" sz="2800" dirty="0" smtClean="0"/>
              <a:t>МБДОУ № 22 «Орлёнок»</a:t>
            </a:r>
            <a:endParaRPr lang="ru-RU" sz="2800" dirty="0" smtClean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Smcity\Desktop\de5874df434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8352928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29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mcity\Desktop\0042194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85191"/>
            <a:ext cx="7200800" cy="638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30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mcity\Desktop\79588559_b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98999"/>
            <a:ext cx="7128792" cy="592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Smcity\Desktop\1149328928_rai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6632"/>
            <a:ext cx="345638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15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41044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9" name="Picture 3" descr="C:\Users\Smcity\Desktop\57c027d0175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806489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28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4239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Smcity\Desktop\0a1db98eaced00a8ac9482548a19ec66.jp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208911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98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5841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Smcity\Desktop\0a168dadaadac56d4a384202678f36ca.jp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74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58326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Smcity\Desktop\101938091_large_4346367_0_3aa15_a67ce0f5_X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15" y="404664"/>
            <a:ext cx="8208912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3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6247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Smcity\Desktop\po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Smcity\Desktop\1370355716_sunm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32656"/>
            <a:ext cx="2119784" cy="188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87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5050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Smcity\Desktop\post-44609-131524738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4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46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4</Words>
  <Application>Microsoft Office PowerPoint</Application>
  <PresentationFormat>Экран (4:3)</PresentationFormat>
  <Paragraphs>2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Гергерт Л.В.  МБДОУ № 22 «Орлёнок»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Smcity</dc:creator>
  <cp:lastModifiedBy>Smcity</cp:lastModifiedBy>
  <cp:revision>7</cp:revision>
  <dcterms:created xsi:type="dcterms:W3CDTF">2014-05-26T18:28:31Z</dcterms:created>
  <dcterms:modified xsi:type="dcterms:W3CDTF">2014-10-05T07:38:28Z</dcterms:modified>
</cp:coreProperties>
</file>