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5" r:id="rId5"/>
    <p:sldId id="259" r:id="rId6"/>
    <p:sldId id="262" r:id="rId7"/>
    <p:sldId id="263" r:id="rId8"/>
    <p:sldId id="264" r:id="rId9"/>
    <p:sldId id="260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Илья Гергерт" initials="ИГ" lastIdx="1" clrIdx="0">
    <p:extLst>
      <p:ext uri="{19B8F6BF-5375-455C-9EA6-DF929625EA0E}">
        <p15:presenceInfo xmlns:p15="http://schemas.microsoft.com/office/powerpoint/2012/main" userId="4147ba3696d25eb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1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6-11T20:29:57.928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6/11/2018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6/11/2018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04FD9F-5AC1-48D3-8602-0C1D276168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95F271-7B55-49D9-80DE-E76FF1F99C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B6FEF1-5AD0-45F6-A04B-12D3A87E9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292" y="154745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72DD26-D047-4F56-BA35-F951C5EDC222}"/>
              </a:ext>
            </a:extLst>
          </p:cNvPr>
          <p:cNvSpPr txBox="1"/>
          <p:nvPr/>
        </p:nvSpPr>
        <p:spPr>
          <a:xfrm>
            <a:off x="7765366" y="5653231"/>
            <a:ext cx="48392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Гергерт Л. В. МБДОУ № 22 «Орлёнок»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Карпинск   2018</a:t>
            </a:r>
          </a:p>
        </p:txBody>
      </p:sp>
    </p:spTree>
    <p:extLst>
      <p:ext uri="{BB962C8B-B14F-4D97-AF65-F5344CB8AC3E}">
        <p14:creationId xmlns:p14="http://schemas.microsoft.com/office/powerpoint/2010/main" val="3479525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4E0C032-4704-42F1-9FCD-A6844CD2C5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0615" y="196949"/>
            <a:ext cx="8712612" cy="6534460"/>
          </a:xfrm>
        </p:spPr>
      </p:pic>
      <p:pic>
        <p:nvPicPr>
          <p:cNvPr id="6" name="Объект 7">
            <a:extLst>
              <a:ext uri="{FF2B5EF4-FFF2-40B4-BE49-F238E27FC236}">
                <a16:creationId xmlns:a16="http://schemas.microsoft.com/office/drawing/2014/main" id="{9AD10E99-D4CA-4C25-B030-6640258CC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792" y="4833452"/>
            <a:ext cx="1048375" cy="14829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D59913-8080-42F1-9F7E-75ACB45DCED1}"/>
              </a:ext>
            </a:extLst>
          </p:cNvPr>
          <p:cNvSpPr txBox="1"/>
          <p:nvPr/>
        </p:nvSpPr>
        <p:spPr>
          <a:xfrm>
            <a:off x="4073236" y="581891"/>
            <a:ext cx="79143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В маленьком ручейке родилась капелька.</a:t>
            </a:r>
          </a:p>
          <a:p>
            <a:r>
              <a:rPr lang="ru-RU" dirty="0">
                <a:latin typeface="Arial Black" panose="020B0A04020102020204" pitchFamily="34" charset="0"/>
              </a:rPr>
              <a:t>Она с интересом слушала журчание родного ручейка,</a:t>
            </a:r>
          </a:p>
          <a:p>
            <a:r>
              <a:rPr lang="ru-RU" dirty="0">
                <a:latin typeface="Arial Black" panose="020B0A04020102020204" pitchFamily="34" charset="0"/>
              </a:rPr>
              <a:t>Пение птиц, кваканье лягушек и мечтала о… путешествии.</a:t>
            </a:r>
          </a:p>
          <a:p>
            <a:r>
              <a:rPr lang="ru-RU" dirty="0">
                <a:latin typeface="Arial Black" panose="020B0A04020102020204" pitchFamily="34" charset="0"/>
              </a:rPr>
              <a:t>Для этого капельке нужно было попасть в реку.</a:t>
            </a:r>
          </a:p>
        </p:txBody>
      </p:sp>
    </p:spTree>
    <p:extLst>
      <p:ext uri="{BB962C8B-B14F-4D97-AF65-F5344CB8AC3E}">
        <p14:creationId xmlns:p14="http://schemas.microsoft.com/office/powerpoint/2010/main" val="2064101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4A51049-A603-4478-85FE-3D9825D6D3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1846" y="228600"/>
            <a:ext cx="9553432" cy="6400800"/>
          </a:xfrm>
        </p:spPr>
      </p:pic>
      <p:pic>
        <p:nvPicPr>
          <p:cNvPr id="6" name="Объект 7">
            <a:extLst>
              <a:ext uri="{FF2B5EF4-FFF2-40B4-BE49-F238E27FC236}">
                <a16:creationId xmlns:a16="http://schemas.microsoft.com/office/drawing/2014/main" id="{F05A6BC8-DD7F-4FBC-A8AC-20CB0D5C9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792" y="4833452"/>
            <a:ext cx="1048375" cy="1482943"/>
          </a:xfrm>
          <a:prstGeom prst="rect">
            <a:avLst/>
          </a:prstGeom>
        </p:spPr>
      </p:pic>
      <p:pic>
        <p:nvPicPr>
          <p:cNvPr id="7" name="Объект 7">
            <a:extLst>
              <a:ext uri="{FF2B5EF4-FFF2-40B4-BE49-F238E27FC236}">
                <a16:creationId xmlns:a16="http://schemas.microsoft.com/office/drawing/2014/main" id="{B194D31A-396C-4462-A797-5700C4D25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835" y="3860437"/>
            <a:ext cx="1048375" cy="148294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31F3E3-EF90-449B-826D-57B15BA207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7305" y="3474720"/>
            <a:ext cx="428625" cy="42862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8B76EC7-AFDE-4B11-B52F-1B86D16C7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1533" y="4173283"/>
            <a:ext cx="428625" cy="42862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DD88B03-5781-45BB-B56D-7BE9FD166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6835" y="5577107"/>
            <a:ext cx="428625" cy="4286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200F25-8F59-4CAE-9722-281F0A37AC16}"/>
              </a:ext>
            </a:extLst>
          </p:cNvPr>
          <p:cNvSpPr txBox="1"/>
          <p:nvPr/>
        </p:nvSpPr>
        <p:spPr>
          <a:xfrm>
            <a:off x="1393371" y="914400"/>
            <a:ext cx="8374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Ручеёк бежал быстро, быстро и очень скоро влился в большую реку.</a:t>
            </a:r>
          </a:p>
          <a:p>
            <a:r>
              <a:rPr lang="ru-RU" dirty="0">
                <a:latin typeface="Arial Black" panose="020B0A04020102020204" pitchFamily="34" charset="0"/>
              </a:rPr>
              <a:t>Такие же капельки играли, переливаясь на солнце, всем в     </a:t>
            </a:r>
          </a:p>
          <a:p>
            <a:r>
              <a:rPr lang="ru-RU" dirty="0">
                <a:latin typeface="Arial Black" panose="020B0A04020102020204" pitchFamily="34" charset="0"/>
              </a:rPr>
              <a:t>               реке было весело.</a:t>
            </a:r>
          </a:p>
        </p:txBody>
      </p:sp>
    </p:spTree>
    <p:extLst>
      <p:ext uri="{BB962C8B-B14F-4D97-AF65-F5344CB8AC3E}">
        <p14:creationId xmlns:p14="http://schemas.microsoft.com/office/powerpoint/2010/main" val="409018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A743A9EA-A4BC-4C9A-BDE3-032ACD9B82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730" y="105507"/>
            <a:ext cx="10497445" cy="6560904"/>
          </a:xfrm>
        </p:spPr>
      </p:pic>
      <p:pic>
        <p:nvPicPr>
          <p:cNvPr id="6" name="Объект 20">
            <a:extLst>
              <a:ext uri="{FF2B5EF4-FFF2-40B4-BE49-F238E27FC236}">
                <a16:creationId xmlns:a16="http://schemas.microsoft.com/office/drawing/2014/main" id="{B62D1B0C-DACC-45EE-B0A7-C1FB95063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756" y="105507"/>
            <a:ext cx="2371725" cy="2257425"/>
          </a:xfrm>
          <a:prstGeom prst="rect">
            <a:avLst/>
          </a:prstGeom>
        </p:spPr>
      </p:pic>
      <p:pic>
        <p:nvPicPr>
          <p:cNvPr id="7" name="Объект 10">
            <a:extLst>
              <a:ext uri="{FF2B5EF4-FFF2-40B4-BE49-F238E27FC236}">
                <a16:creationId xmlns:a16="http://schemas.microsoft.com/office/drawing/2014/main" id="{B67A2600-1811-4056-9C4D-BFBFF92C7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9969" y="541602"/>
            <a:ext cx="3840480" cy="2184056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CD0336A9-F93D-4665-8BD6-B7896B472B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1477" y="2252522"/>
            <a:ext cx="668972" cy="946271"/>
          </a:xfrm>
          <a:prstGeom prst="rect">
            <a:avLst/>
          </a:prstGeom>
        </p:spPr>
      </p:pic>
      <p:pic>
        <p:nvPicPr>
          <p:cNvPr id="9" name="Объект 7">
            <a:extLst>
              <a:ext uri="{FF2B5EF4-FFF2-40B4-BE49-F238E27FC236}">
                <a16:creationId xmlns:a16="http://schemas.microsoft.com/office/drawing/2014/main" id="{C994BBE3-ED73-468A-B696-A4F0283423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5756" y="5156156"/>
            <a:ext cx="668972" cy="9462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9E409F-7A9C-4ADB-96FF-7F0EC4F1A91D}"/>
              </a:ext>
            </a:extLst>
          </p:cNvPr>
          <p:cNvSpPr txBox="1"/>
          <p:nvPr/>
        </p:nvSpPr>
        <p:spPr>
          <a:xfrm>
            <a:off x="391887" y="4310743"/>
            <a:ext cx="5588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Наступили жаркие дни. То одна капелька,</a:t>
            </a:r>
          </a:p>
          <a:p>
            <a:r>
              <a:rPr lang="ru-RU" dirty="0">
                <a:latin typeface="Arial Black" panose="020B0A04020102020204" pitchFamily="34" charset="0"/>
              </a:rPr>
              <a:t>то другая капелька от жары, испаряясь, </a:t>
            </a:r>
          </a:p>
          <a:p>
            <a:r>
              <a:rPr lang="ru-RU" dirty="0">
                <a:latin typeface="Arial Black" panose="020B0A04020102020204" pitchFamily="34" charset="0"/>
              </a:rPr>
              <a:t>поднимались к небу. Сначала на небе </a:t>
            </a:r>
          </a:p>
          <a:p>
            <a:r>
              <a:rPr lang="ru-RU" dirty="0">
                <a:latin typeface="Arial Black" panose="020B0A04020102020204" pitchFamily="34" charset="0"/>
              </a:rPr>
              <a:t>была одна капелька, </a:t>
            </a:r>
          </a:p>
          <a:p>
            <a:r>
              <a:rPr lang="ru-RU" dirty="0">
                <a:latin typeface="Arial Black" panose="020B0A04020102020204" pitchFamily="34" charset="0"/>
              </a:rPr>
              <a:t>Потом к ней присоединились другие. </a:t>
            </a:r>
          </a:p>
          <a:p>
            <a:r>
              <a:rPr lang="ru-RU" dirty="0">
                <a:latin typeface="Arial Black" panose="020B0A04020102020204" pitchFamily="34" charset="0"/>
              </a:rPr>
              <a:t>Так получилось облако. Облако поплыло.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4550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F2EAB9C-2422-48DE-B5C3-998C4867CF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2370" y="0"/>
            <a:ext cx="9706708" cy="6736935"/>
          </a:xfrm>
        </p:spPr>
      </p:pic>
      <p:pic>
        <p:nvPicPr>
          <p:cNvPr id="6" name="Объект 10">
            <a:extLst>
              <a:ext uri="{FF2B5EF4-FFF2-40B4-BE49-F238E27FC236}">
                <a16:creationId xmlns:a16="http://schemas.microsoft.com/office/drawing/2014/main" id="{97CBFCBD-E94F-42DF-9CC0-E46164514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835" y="35606"/>
            <a:ext cx="3202656" cy="1821330"/>
          </a:xfrm>
          <a:prstGeom prst="rect">
            <a:avLst/>
          </a:prstGeom>
        </p:spPr>
      </p:pic>
      <p:pic>
        <p:nvPicPr>
          <p:cNvPr id="7" name="Объект 7">
            <a:extLst>
              <a:ext uri="{FF2B5EF4-FFF2-40B4-BE49-F238E27FC236}">
                <a16:creationId xmlns:a16="http://schemas.microsoft.com/office/drawing/2014/main" id="{B0B78933-B58C-43EF-80F1-23533F3FD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238" y="946271"/>
            <a:ext cx="668972" cy="946271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1E38E948-FA52-4272-99DC-0CCF17A74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551" y="529406"/>
            <a:ext cx="668972" cy="946271"/>
          </a:xfrm>
          <a:prstGeom prst="rect">
            <a:avLst/>
          </a:prstGeom>
        </p:spPr>
      </p:pic>
      <p:pic>
        <p:nvPicPr>
          <p:cNvPr id="9" name="Объект 7">
            <a:extLst>
              <a:ext uri="{FF2B5EF4-FFF2-40B4-BE49-F238E27FC236}">
                <a16:creationId xmlns:a16="http://schemas.microsoft.com/office/drawing/2014/main" id="{74712B3D-C8CE-4DE8-8E80-5FCA00D41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1479" y="1260259"/>
            <a:ext cx="421824" cy="5966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BF2C46-04A2-4957-BDCC-A1C934A6F073}"/>
              </a:ext>
            </a:extLst>
          </p:cNvPr>
          <p:cNvSpPr txBox="1"/>
          <p:nvPr/>
        </p:nvSpPr>
        <p:spPr>
          <a:xfrm>
            <a:off x="1407886" y="5355771"/>
            <a:ext cx="95045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Arial Black" panose="020B0A04020102020204" pitchFamily="34" charset="0"/>
              </a:rPr>
              <a:t>И всё новые и новые капельки присоединялись к этому облаку</a:t>
            </a:r>
          </a:p>
          <a:p>
            <a:r>
              <a:rPr lang="ru-RU" sz="2000" dirty="0">
                <a:latin typeface="Arial Black" panose="020B0A04020102020204" pitchFamily="34" charset="0"/>
              </a:rPr>
              <a:t>Облако проплывало над лесами.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6147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E0688C91-D0FE-412D-ADA1-C25C8931F2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29406"/>
            <a:ext cx="10774565" cy="6060693"/>
          </a:xfrm>
        </p:spPr>
      </p:pic>
      <p:pic>
        <p:nvPicPr>
          <p:cNvPr id="6" name="Объект 10">
            <a:extLst>
              <a:ext uri="{FF2B5EF4-FFF2-40B4-BE49-F238E27FC236}">
                <a16:creationId xmlns:a16="http://schemas.microsoft.com/office/drawing/2014/main" id="{DCC91A13-BEB3-4BEA-A2C0-109B4C1A3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495" y="35606"/>
            <a:ext cx="3502856" cy="1821330"/>
          </a:xfrm>
          <a:prstGeom prst="rect">
            <a:avLst/>
          </a:prstGeom>
        </p:spPr>
      </p:pic>
      <p:pic>
        <p:nvPicPr>
          <p:cNvPr id="7" name="Объект 7">
            <a:extLst>
              <a:ext uri="{FF2B5EF4-FFF2-40B4-BE49-F238E27FC236}">
                <a16:creationId xmlns:a16="http://schemas.microsoft.com/office/drawing/2014/main" id="{0548EA48-EFB0-4368-A9CB-5139BE196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551" y="529406"/>
            <a:ext cx="668972" cy="946271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18645347-443C-4F15-90BC-045B9CC76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2951" y="910665"/>
            <a:ext cx="668972" cy="9462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A0CD03-1135-4CCC-ADE3-DAFDB76D8F72}"/>
              </a:ext>
            </a:extLst>
          </p:cNvPr>
          <p:cNvSpPr txBox="1"/>
          <p:nvPr/>
        </p:nvSpPr>
        <p:spPr>
          <a:xfrm>
            <a:off x="872837" y="4600955"/>
            <a:ext cx="7329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Arial Black" panose="020B0A04020102020204" pitchFamily="34" charset="0"/>
              </a:rPr>
              <a:t>Над разноцветными лугами.</a:t>
            </a:r>
            <a:endParaRPr lang="ru-RU" sz="3200" dirty="0"/>
          </a:p>
        </p:txBody>
      </p:sp>
      <p:pic>
        <p:nvPicPr>
          <p:cNvPr id="9" name="Объект 7">
            <a:extLst>
              <a:ext uri="{FF2B5EF4-FFF2-40B4-BE49-F238E27FC236}">
                <a16:creationId xmlns:a16="http://schemas.microsoft.com/office/drawing/2014/main" id="{C8E0ABEF-B090-47C8-ADD6-55E015D58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3916" y="1383800"/>
            <a:ext cx="668972" cy="94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61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6BE263E-6605-4811-90AC-E2D2897B3E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168" y="1041009"/>
            <a:ext cx="11299531" cy="5317588"/>
          </a:xfrm>
        </p:spPr>
      </p:pic>
      <p:pic>
        <p:nvPicPr>
          <p:cNvPr id="6" name="Объект 10">
            <a:extLst>
              <a:ext uri="{FF2B5EF4-FFF2-40B4-BE49-F238E27FC236}">
                <a16:creationId xmlns:a16="http://schemas.microsoft.com/office/drawing/2014/main" id="{D0B55A9E-5A14-4FC2-ABAD-4BAC9190B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212" y="191066"/>
            <a:ext cx="3777513" cy="1821330"/>
          </a:xfrm>
          <a:prstGeom prst="rect">
            <a:avLst/>
          </a:prstGeom>
        </p:spPr>
      </p:pic>
      <p:pic>
        <p:nvPicPr>
          <p:cNvPr id="7" name="Объект 7">
            <a:extLst>
              <a:ext uri="{FF2B5EF4-FFF2-40B4-BE49-F238E27FC236}">
                <a16:creationId xmlns:a16="http://schemas.microsoft.com/office/drawing/2014/main" id="{3701C11E-BF43-49E0-A974-4D96C635C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5791" y="1289062"/>
            <a:ext cx="668972" cy="946271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BBAE4793-42F6-49D8-858C-0F09637AD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4436" y="380927"/>
            <a:ext cx="668972" cy="946271"/>
          </a:xfrm>
          <a:prstGeom prst="rect">
            <a:avLst/>
          </a:prstGeom>
        </p:spPr>
      </p:pic>
      <p:pic>
        <p:nvPicPr>
          <p:cNvPr id="9" name="Объект 7">
            <a:extLst>
              <a:ext uri="{FF2B5EF4-FFF2-40B4-BE49-F238E27FC236}">
                <a16:creationId xmlns:a16="http://schemas.microsoft.com/office/drawing/2014/main" id="{383C655F-B606-4F3B-B24C-A89AC8249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584" y="1254329"/>
            <a:ext cx="668972" cy="946271"/>
          </a:xfrm>
          <a:prstGeom prst="rect">
            <a:avLst/>
          </a:prstGeom>
        </p:spPr>
      </p:pic>
      <p:pic>
        <p:nvPicPr>
          <p:cNvPr id="10" name="Объект 7">
            <a:extLst>
              <a:ext uri="{FF2B5EF4-FFF2-40B4-BE49-F238E27FC236}">
                <a16:creationId xmlns:a16="http://schemas.microsoft.com/office/drawing/2014/main" id="{BE489E7E-8956-4025-987C-F8A177B43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9339" y="1101730"/>
            <a:ext cx="668972" cy="946271"/>
          </a:xfrm>
          <a:prstGeom prst="rect">
            <a:avLst/>
          </a:prstGeom>
        </p:spPr>
      </p:pic>
      <p:pic>
        <p:nvPicPr>
          <p:cNvPr id="11" name="Объект 7">
            <a:extLst>
              <a:ext uri="{FF2B5EF4-FFF2-40B4-BE49-F238E27FC236}">
                <a16:creationId xmlns:a16="http://schemas.microsoft.com/office/drawing/2014/main" id="{2A8355CC-06BA-4309-87AB-0A3F9334C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8226" y="1101731"/>
            <a:ext cx="668972" cy="946271"/>
          </a:xfrm>
          <a:prstGeom prst="rect">
            <a:avLst/>
          </a:prstGeom>
        </p:spPr>
      </p:pic>
      <p:pic>
        <p:nvPicPr>
          <p:cNvPr id="12" name="Объект 7">
            <a:extLst>
              <a:ext uri="{FF2B5EF4-FFF2-40B4-BE49-F238E27FC236}">
                <a16:creationId xmlns:a16="http://schemas.microsoft.com/office/drawing/2014/main" id="{A9B67E2C-4EB6-4910-8E25-6A02F1A82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3056" y="436003"/>
            <a:ext cx="668972" cy="9462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9C27F7-DEFC-4CD5-95E7-8AA934AB3F29}"/>
              </a:ext>
            </a:extLst>
          </p:cNvPr>
          <p:cNvSpPr txBox="1"/>
          <p:nvPr/>
        </p:nvSpPr>
        <p:spPr>
          <a:xfrm>
            <a:off x="5224437" y="5756270"/>
            <a:ext cx="59561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 Black" panose="020B0A04020102020204" pitchFamily="34" charset="0"/>
              </a:rPr>
              <a:t>Проплывало на городами, и над нами. </a:t>
            </a:r>
          </a:p>
          <a:p>
            <a:r>
              <a:rPr lang="ru-RU" sz="2000" dirty="0">
                <a:latin typeface="Arial Black" panose="020B0A04020102020204" pitchFamily="34" charset="0"/>
              </a:rPr>
              <a:t>Облако соединялось с </a:t>
            </a:r>
          </a:p>
          <a:p>
            <a:r>
              <a:rPr lang="ru-RU" sz="2000" dirty="0">
                <a:latin typeface="Arial Black" panose="020B0A04020102020204" pitchFamily="34" charset="0"/>
              </a:rPr>
              <a:t>другими, превращаясь в огромную тучу! </a:t>
            </a:r>
          </a:p>
        </p:txBody>
      </p:sp>
    </p:spTree>
    <p:extLst>
      <p:ext uri="{BB962C8B-B14F-4D97-AF65-F5344CB8AC3E}">
        <p14:creationId xmlns:p14="http://schemas.microsoft.com/office/powerpoint/2010/main" val="2220446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0AEB831-51BE-4260-8FC4-77E52DF90A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4501" y="1913206"/>
            <a:ext cx="8382001" cy="4572000"/>
          </a:xfrm>
        </p:spPr>
      </p:pic>
      <p:pic>
        <p:nvPicPr>
          <p:cNvPr id="6" name="Объект 16">
            <a:extLst>
              <a:ext uri="{FF2B5EF4-FFF2-40B4-BE49-F238E27FC236}">
                <a16:creationId xmlns:a16="http://schemas.microsoft.com/office/drawing/2014/main" id="{7BB5D512-879F-4FEC-B4B0-7397DAE2E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8574" y="168812"/>
            <a:ext cx="3810000" cy="1592008"/>
          </a:xfrm>
          <a:prstGeom prst="rect">
            <a:avLst/>
          </a:prstGeom>
        </p:spPr>
      </p:pic>
      <p:pic>
        <p:nvPicPr>
          <p:cNvPr id="10" name="Объект 12">
            <a:extLst>
              <a:ext uri="{FF2B5EF4-FFF2-40B4-BE49-F238E27FC236}">
                <a16:creationId xmlns:a16="http://schemas.microsoft.com/office/drawing/2014/main" id="{09B2DAA8-D32E-4CE4-A233-697DD6807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0154" y="1913206"/>
            <a:ext cx="5253843" cy="35821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BBAC34-A16D-4022-A399-5A7DEAECC015}"/>
              </a:ext>
            </a:extLst>
          </p:cNvPr>
          <p:cNvSpPr txBox="1"/>
          <p:nvPr/>
        </p:nvSpPr>
        <p:spPr>
          <a:xfrm>
            <a:off x="8418286" y="696686"/>
            <a:ext cx="4881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 Black" panose="020B0A04020102020204" pitchFamily="34" charset="0"/>
              </a:rPr>
              <a:t>Наконец  туча стала большой</a:t>
            </a:r>
          </a:p>
          <a:p>
            <a:r>
              <a:rPr lang="ru-RU" sz="2000" dirty="0">
                <a:latin typeface="Arial Black" panose="020B0A04020102020204" pitchFamily="34" charset="0"/>
              </a:rPr>
              <a:t>и тяжёлой. И хлынул дождь</a:t>
            </a:r>
            <a:r>
              <a:rPr lang="ru-RU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82485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2A1541E4-7E87-433C-83CC-7AF1BD0696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404" y="119575"/>
            <a:ext cx="8825132" cy="6618849"/>
          </a:xfrm>
        </p:spPr>
      </p:pic>
      <p:pic>
        <p:nvPicPr>
          <p:cNvPr id="7" name="Объект 7">
            <a:extLst>
              <a:ext uri="{FF2B5EF4-FFF2-40B4-BE49-F238E27FC236}">
                <a16:creationId xmlns:a16="http://schemas.microsoft.com/office/drawing/2014/main" id="{3AAB3F69-6EC0-4332-B026-564BAC8AF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771" y="3788230"/>
            <a:ext cx="1198686" cy="16955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BC5A60-899C-4D63-A787-72D20C45A7CD}"/>
              </a:ext>
            </a:extLst>
          </p:cNvPr>
          <p:cNvSpPr txBox="1"/>
          <p:nvPr/>
        </p:nvSpPr>
        <p:spPr>
          <a:xfrm>
            <a:off x="4516582" y="484909"/>
            <a:ext cx="77925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Arial Black" panose="020B0A04020102020204" pitchFamily="34" charset="0"/>
              </a:rPr>
              <a:t>Наша капелька с дождём попала обратно в ручеёк. </a:t>
            </a:r>
          </a:p>
          <a:p>
            <a:r>
              <a:rPr lang="ru-RU" sz="2000" dirty="0">
                <a:latin typeface="Arial Black" panose="020B0A04020102020204" pitchFamily="34" charset="0"/>
              </a:rPr>
              <a:t>Она очень обрадовалась и была готова </a:t>
            </a:r>
          </a:p>
          <a:p>
            <a:r>
              <a:rPr lang="ru-RU" sz="2000" dirty="0">
                <a:latin typeface="Arial Black" panose="020B0A04020102020204" pitchFamily="34" charset="0"/>
              </a:rPr>
              <a:t>к новому путешествию</a:t>
            </a:r>
            <a:r>
              <a:rPr lang="ru-RU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25997297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766</TotalTime>
  <Words>185</Words>
  <Application>Microsoft Office PowerPoint</Application>
  <PresentationFormat>Широкоэкранный</PresentationFormat>
  <Paragraphs>26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Arial Black</vt:lpstr>
      <vt:lpstr>Times New Roman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Илья Гергерт</dc:creator>
  <cp:lastModifiedBy>Илья Гергерт</cp:lastModifiedBy>
  <cp:revision>13</cp:revision>
  <dcterms:created xsi:type="dcterms:W3CDTF">2018-05-12T06:42:02Z</dcterms:created>
  <dcterms:modified xsi:type="dcterms:W3CDTF">2018-06-11T17:55:44Z</dcterms:modified>
</cp:coreProperties>
</file>