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8" r:id="rId7"/>
    <p:sldId id="260" r:id="rId8"/>
    <p:sldId id="263" r:id="rId9"/>
    <p:sldId id="261" r:id="rId10"/>
    <p:sldId id="262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85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3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72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47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13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2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2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2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9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47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48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D97B1-03A3-4855-894D-9DF157942B7F}" type="datetimeFigureOut">
              <a:rPr lang="ru-RU" smtClean="0"/>
              <a:t>11.06.2018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9F3C2-20F6-4CD1-AB70-A02D3E162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89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440159"/>
          </a:xfrm>
        </p:spPr>
        <p:txBody>
          <a:bodyPr>
            <a:normAutofit fontScale="90000"/>
          </a:bodyPr>
          <a:lstStyle/>
          <a:p>
            <a:r>
              <a:rPr lang="ru-RU" dirty="0"/>
              <a:t>Лето</a:t>
            </a:r>
            <a:br>
              <a:rPr lang="ru-RU" dirty="0"/>
            </a:br>
            <a:r>
              <a:rPr lang="ru-RU" dirty="0" err="1"/>
              <a:t>Гергерт</a:t>
            </a:r>
            <a:r>
              <a:rPr lang="ru-RU" dirty="0"/>
              <a:t> Л. В.</a:t>
            </a:r>
            <a:br>
              <a:rPr lang="ru-RU" dirty="0"/>
            </a:br>
            <a:r>
              <a:rPr lang="ru-RU" sz="3100" dirty="0"/>
              <a:t>МБДОУ № 22 «Орлёнок»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ладелец\Desktop\85erg-1-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8136904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0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елец\Desktop\1383353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9"/>
            <a:ext cx="8520946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54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ладелец\Desktop\article39352.jpg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8" y="598819"/>
            <a:ext cx="8889788" cy="592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547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ладелец\Desktop\11e0ad03500775d5ae3e8c8c86780ce6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400600" cy="673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870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ладелец\Desktop\pogelanie_5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400"/>
            <a:ext cx="8428981" cy="646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490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елец\Desktop\1370343370_100866541_35gif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6" y="406206"/>
            <a:ext cx="4761739" cy="617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13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елец\Desktop\1412509d7cudvyhm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674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545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33864D-0D81-44B7-9DAD-CBB41BF72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1" y="316469"/>
            <a:ext cx="3967033" cy="589345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7DE02-C7BD-4AB1-A9B3-5F4EF39DF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198" y="450171"/>
            <a:ext cx="3967033" cy="57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05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елец\Desktop\1232471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92899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97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ладелец\Desktop\summerfarm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3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96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елец\Desktop\74864119_be82b5cd4532 дети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78" y="260648"/>
            <a:ext cx="876680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ладелец\Desktop\zwalls.ru-419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3" y="548680"/>
            <a:ext cx="881512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099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Владелец\Desktop\1_8dNPczM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52371" cy="612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150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</Words>
  <Application>Microsoft Office PowerPoint</Application>
  <PresentationFormat>Экран (4:3)</PresentationFormat>
  <Paragraphs>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Лето Гергерт Л. В. МБДОУ № 22 «Орлёнок»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Лето Гергерт Л. В. МБДОУ № 22 «Орлёнок»</dc:title>
  <dc:creator>Илья Гергерт</dc:creator>
  <cp:lastModifiedBy>Илья Гергерт</cp:lastModifiedBy>
  <cp:revision>6</cp:revision>
  <dcterms:created xsi:type="dcterms:W3CDTF">2016-08-16T16:51:16Z</dcterms:created>
  <dcterms:modified xsi:type="dcterms:W3CDTF">2018-06-11T19:00:59Z</dcterms:modified>
</cp:coreProperties>
</file>